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7" r:id="rId6"/>
    <p:sldId id="259" r:id="rId7"/>
    <p:sldId id="268" r:id="rId8"/>
    <p:sldId id="269" r:id="rId9"/>
    <p:sldId id="270" r:id="rId10"/>
    <p:sldId id="271" r:id="rId11"/>
    <p:sldId id="273" r:id="rId12"/>
    <p:sldId id="262" r:id="rId13"/>
    <p:sldId id="263" r:id="rId14"/>
    <p:sldId id="264" r:id="rId15"/>
    <p:sldId id="265" r:id="rId16"/>
    <p:sldId id="266" r:id="rId17"/>
    <p:sldId id="274" r:id="rId18"/>
    <p:sldId id="27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0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450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676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060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023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830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81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91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8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93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08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9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하계 컨퍼런스 </a:t>
            </a:r>
            <a:r>
              <a:rPr lang="en-US" altLang="ko-KR" sz="2500" b="1" dirty="0">
                <a:solidFill>
                  <a:srgbClr val="19264B"/>
                </a:solidFill>
              </a:rPr>
              <a:t>DA 2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-KR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30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안상우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9F8A2A4B-E896-6B08-D5D3-48749804C2B1}"/>
              </a:ext>
            </a:extLst>
          </p:cNvPr>
          <p:cNvSpPr txBox="1"/>
          <p:nvPr/>
        </p:nvSpPr>
        <p:spPr>
          <a:xfrm>
            <a:off x="1408975" y="1634586"/>
            <a:ext cx="471161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품목별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sales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파악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시각화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F3966A-657E-07DD-8A9C-E18072F9D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27" y="1096007"/>
            <a:ext cx="5129886" cy="5385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A992B3-5384-ABED-09EA-E756F3F33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27" y="2066982"/>
            <a:ext cx="5719661" cy="28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2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9F8A2A4B-E896-6B08-D5D3-48749804C2B1}"/>
              </a:ext>
            </a:extLst>
          </p:cNvPr>
          <p:cNvSpPr txBox="1"/>
          <p:nvPr/>
        </p:nvSpPr>
        <p:spPr>
          <a:xfrm>
            <a:off x="1408975" y="1634586"/>
            <a:ext cx="471161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=&gt;sales, </a:t>
            </a:r>
            <a:r>
              <a:rPr lang="en-US" altLang="ko-KR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onpromotion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간 상관관계 파악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시각화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86F83-3E6F-986D-3E2E-5175F35F3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27" y="1055550"/>
            <a:ext cx="5454152" cy="583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C27397-927E-FFDE-E348-ACE4BAD99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27" y="2066982"/>
            <a:ext cx="5285534" cy="551252"/>
          </a:xfrm>
          <a:prstGeom prst="rect">
            <a:avLst/>
          </a:prstGeom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A2717061-B65A-EF2C-991D-6D4DA6FE26A7}"/>
              </a:ext>
            </a:extLst>
          </p:cNvPr>
          <p:cNvSpPr txBox="1"/>
          <p:nvPr/>
        </p:nvSpPr>
        <p:spPr>
          <a:xfrm>
            <a:off x="1408975" y="2613591"/>
            <a:ext cx="471161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 City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별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sales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파악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7A4A79-CE27-80FD-8AE0-38560833B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927" y="2927338"/>
            <a:ext cx="4711610" cy="22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FBDE19-103F-68FF-B347-2E61CD872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845454"/>
            <a:ext cx="2381437" cy="2463803"/>
          </a:xfrm>
          <a:prstGeom prst="rect">
            <a:avLst/>
          </a:prstGeom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1B4A5A7F-51AD-9346-58AC-E648D80D5168}"/>
              </a:ext>
            </a:extLst>
          </p:cNvPr>
          <p:cNvSpPr txBox="1"/>
          <p:nvPr/>
        </p:nvSpPr>
        <p:spPr>
          <a:xfrm>
            <a:off x="3929696" y="845454"/>
            <a:ext cx="49794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b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</a:b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feature: [id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인덱스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data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거래일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</a:t>
            </a:r>
            <a:r>
              <a:rPr lang="en-US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store_nbr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가게 고유 번호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family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판매된 상품의 제품군</a:t>
            </a:r>
            <a:b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</a:b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sales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판매된 상품의 총 금액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</a:t>
            </a:r>
            <a:r>
              <a:rPr lang="en-US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onpromotion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당일 매장에 프로모션 된 제품군의 총 품목 수 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FA894B-88E5-EA44-DEEC-28EFD4D89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406" y="3436878"/>
            <a:ext cx="2182253" cy="1589769"/>
          </a:xfrm>
          <a:prstGeom prst="rect">
            <a:avLst/>
          </a:prstGeom>
        </p:spPr>
      </p:pic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F6152515-CBB2-C581-162B-78C0AB3D82C1}"/>
              </a:ext>
            </a:extLst>
          </p:cNvPr>
          <p:cNvSpPr txBox="1"/>
          <p:nvPr/>
        </p:nvSpPr>
        <p:spPr>
          <a:xfrm>
            <a:off x="3969434" y="3390418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Test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</a:t>
            </a:r>
            <a:b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</a:b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feature: [id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인덱스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data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거래일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</a:t>
            </a:r>
            <a:r>
              <a:rPr lang="en-US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store_nbr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가게 고유 번호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family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판매된 상품의 제품군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     </a:t>
            </a:r>
            <a:r>
              <a:rPr lang="en-US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onpromotion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: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당일 매장에 프로모션 된 제품군의 총 품목 수 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5315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1B4A5A7F-51AD-9346-58AC-E648D80D5168}"/>
              </a:ext>
            </a:extLst>
          </p:cNvPr>
          <p:cNvSpPr txBox="1"/>
          <p:nvPr/>
        </p:nvSpPr>
        <p:spPr>
          <a:xfrm>
            <a:off x="6704875" y="336969"/>
            <a:ext cx="2188075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시각화한 결과를 보면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요일이 큰 영향을 미치므로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feature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weekday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</a:t>
            </a:r>
            <a:r>
              <a:rPr lang="en-US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is_weekend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추가함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0E298-5B42-E309-733E-EAEE32A3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82" y="72565"/>
            <a:ext cx="5306785" cy="15629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A60538-6DCF-4EA6-C5D5-DA1421306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484" y="1817910"/>
            <a:ext cx="1340075" cy="3061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809A28-D0B4-B8E3-8082-5A6FFB2C4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132" y="1828796"/>
            <a:ext cx="5236029" cy="1383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B85422-AE43-A19B-CC62-6536533B5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959" y="3255861"/>
            <a:ext cx="3766456" cy="18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7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E0C3C5-7FC6-534D-0DB9-BFBABBF51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93" y="346142"/>
            <a:ext cx="4352136" cy="1219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CF5C75-CAB5-7E4F-4D23-E9AE388DE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893" y="1683363"/>
            <a:ext cx="5110841" cy="1041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051B54-638B-E9C6-D19F-A18B9C6D1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528" y="1683364"/>
            <a:ext cx="2167402" cy="10424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05A0BD-3F9D-07CA-AFFF-C09925605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893" y="2832083"/>
            <a:ext cx="3366145" cy="2049656"/>
          </a:xfrm>
          <a:prstGeom prst="rect">
            <a:avLst/>
          </a:prstGeom>
        </p:spPr>
      </p:pic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45E4DF24-CCE6-53B3-8F4C-5F213587988A}"/>
              </a:ext>
            </a:extLst>
          </p:cNvPr>
          <p:cNvSpPr txBox="1"/>
          <p:nvPr/>
        </p:nvSpPr>
        <p:spPr>
          <a:xfrm>
            <a:off x="4714831" y="2842740"/>
            <a:ext cx="4358412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에콰도르는 석유 의존도가 크므로 유가 데이터가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sales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영향을 미칠 가능성이 높으므로 데이터에 </a:t>
            </a:r>
            <a:r>
              <a:rPr lang="en-US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oil_price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feature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추가함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Store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대한 정보를 추가하기 위해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store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en-US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feautre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b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</a:b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train, test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데이터에도 추가함</a:t>
            </a:r>
            <a:b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</a:b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feature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year, month, day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분할함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5596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45E4DF24-CCE6-53B3-8F4C-5F213587988A}"/>
              </a:ext>
            </a:extLst>
          </p:cNvPr>
          <p:cNvSpPr txBox="1"/>
          <p:nvPr/>
        </p:nvSpPr>
        <p:spPr>
          <a:xfrm>
            <a:off x="1181088" y="2911929"/>
            <a:ext cx="7760198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기념일 데이터를 이용하여 거래가 일어난 날에 해당 가게가 위치한 지역이 기념일인지에 대한 정보를 추가하기 위해 </a:t>
            </a:r>
            <a:r>
              <a:rPr lang="en-US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is_holiday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라는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feature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추가함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is_holiday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해당 날짜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해당 지역이 기념일인 경우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1,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아니면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인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value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가짐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Locale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National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이면 모든 지역이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Regional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이면 해당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state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Local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이면 해당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city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 기념일임</a:t>
            </a:r>
            <a:b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</a:b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76FF19-BFCF-5FA7-020C-FA567028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53" y="61607"/>
            <a:ext cx="4691524" cy="28503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B3EA08-8763-998A-80E5-E517EF047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329" y="61607"/>
            <a:ext cx="2609713" cy="285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D5D8FA-0BD0-FB8B-671C-3E98452F6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972" y="44331"/>
            <a:ext cx="3679369" cy="1482063"/>
          </a:xfrm>
          <a:prstGeom prst="rect">
            <a:avLst/>
          </a:prstGeom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44594D8-4A55-182A-EB48-D96DCB07D2B0}"/>
              </a:ext>
            </a:extLst>
          </p:cNvPr>
          <p:cNvSpPr txBox="1"/>
          <p:nvPr/>
        </p:nvSpPr>
        <p:spPr>
          <a:xfrm>
            <a:off x="4969329" y="229389"/>
            <a:ext cx="4098471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범주형 데이터들을 인코딩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함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라벨 인코딩을 사용했음</a:t>
            </a:r>
            <a:b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</a:br>
            <a:b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</a:b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아래는 </a:t>
            </a:r>
            <a:r>
              <a:rPr lang="ko-KR" altLang="en-US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과정을 거친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Train, Test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셋임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9A038-2AE1-0C14-3F7A-A04C17A28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972" y="1613320"/>
            <a:ext cx="7456714" cy="1411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4EC4BC-E9C6-FF57-558D-DE543FC8C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972" y="3112190"/>
            <a:ext cx="7289160" cy="19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9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8AF994BC-2619-1EA4-7099-536C3FD29CAF}"/>
              </a:ext>
            </a:extLst>
          </p:cNvPr>
          <p:cNvSpPr txBox="1"/>
          <p:nvPr/>
        </p:nvSpPr>
        <p:spPr>
          <a:xfrm>
            <a:off x="1408975" y="845454"/>
            <a:ext cx="49794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07/30 ~ 08/10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모델링 진행 및 성능 개선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방법 탐색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08/10 ~ 08/20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작성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08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2082300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3227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3006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</a:t>
            </a:r>
            <a:r>
              <a:rPr lang="ko-KR" altLang="en-US" dirty="0"/>
              <a:t> 김동건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안상우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최규원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01C1D313-0F84-577B-549E-651156747B68}"/>
              </a:ext>
            </a:extLst>
          </p:cNvPr>
          <p:cNvSpPr txBox="1"/>
          <p:nvPr/>
        </p:nvSpPr>
        <p:spPr>
          <a:xfrm>
            <a:off x="1408975" y="1165786"/>
            <a:ext cx="7300127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설명 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셋 설명 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시각화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59835" y="3353771"/>
            <a:ext cx="6877878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설명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매장 내 다양한 품목들의 단위 판매량 예측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7D8B0-2384-330E-F309-FB955F2745A1}"/>
              </a:ext>
            </a:extLst>
          </p:cNvPr>
          <p:cNvSpPr txBox="1"/>
          <p:nvPr/>
        </p:nvSpPr>
        <p:spPr>
          <a:xfrm>
            <a:off x="1659835" y="2553887"/>
            <a:ext cx="5925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https://www.kaggle.com/competitions/store-sales-time-series-forecasting</a:t>
            </a:r>
            <a:endParaRPr lang="ko-KR" altLang="en-US" dirty="0"/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17B5354D-5AAF-DB50-41BB-D05F31F8E5D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설명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BB1D72-4A5B-4E66-FC39-9093AE8A7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35" y="1086165"/>
            <a:ext cx="4928841" cy="12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845454"/>
            <a:ext cx="6877878" cy="414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목표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매장 내 다양한 품목들의 단위 판매량 예측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store_nbr</a:t>
            </a: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family, sales, </a:t>
            </a:r>
            <a:r>
              <a:rPr 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onpromtion</a:t>
            </a:r>
            <a:endParaRPr 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Test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Stores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city, state, type, cluster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Oil (daily oil price)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Holidays_events</a:t>
            </a:r>
            <a:endParaRPr 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transferred, bridge date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신경 써서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해야 함</a:t>
            </a:r>
            <a:endParaRPr 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17B5354D-5AAF-DB50-41BB-D05F31F8E5D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 설명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3491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9F8A2A4B-E896-6B08-D5D3-48749804C2B1}"/>
              </a:ext>
            </a:extLst>
          </p:cNvPr>
          <p:cNvSpPr txBox="1"/>
          <p:nvPr/>
        </p:nvSpPr>
        <p:spPr>
          <a:xfrm>
            <a:off x="1408975" y="1634586"/>
            <a:ext cx="471161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=&gt;transactions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sales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간 상관 관계 파악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시각화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6AC232-DDB8-AC07-BF44-AA7DF1CEAF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69"/>
          <a:stretch/>
        </p:blipFill>
        <p:spPr>
          <a:xfrm>
            <a:off x="1376252" y="959795"/>
            <a:ext cx="6524230" cy="638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9E58AA-1B16-CC74-7765-CE65CCDA3A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748"/>
          <a:stretch/>
        </p:blipFill>
        <p:spPr>
          <a:xfrm>
            <a:off x="1408975" y="2103225"/>
            <a:ext cx="5030920" cy="2514576"/>
          </a:xfrm>
          <a:prstGeom prst="rect">
            <a:avLst/>
          </a:prstGeom>
        </p:spPr>
      </p:pic>
      <p:sp>
        <p:nvSpPr>
          <p:cNvPr id="17" name="Google Shape;83;p16">
            <a:extLst>
              <a:ext uri="{FF2B5EF4-FFF2-40B4-BE49-F238E27FC236}">
                <a16:creationId xmlns:a16="http://schemas.microsoft.com/office/drawing/2014/main" id="{56424C52-BC39-BCC6-C007-D0B5F16F8597}"/>
              </a:ext>
            </a:extLst>
          </p:cNvPr>
          <p:cNvSpPr txBox="1"/>
          <p:nvPr/>
        </p:nvSpPr>
        <p:spPr>
          <a:xfrm>
            <a:off x="1408974" y="4650972"/>
            <a:ext cx="7193849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높은 상관관계를 보임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연말에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transactions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급격히 증가하는 것을 알 수 있음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9F8A2A4B-E896-6B08-D5D3-48749804C2B1}"/>
              </a:ext>
            </a:extLst>
          </p:cNvPr>
          <p:cNvSpPr txBox="1"/>
          <p:nvPr/>
        </p:nvSpPr>
        <p:spPr>
          <a:xfrm>
            <a:off x="1408975" y="1634586"/>
            <a:ext cx="471161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월별 평균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transactions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파악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시각화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7" name="Google Shape;83;p16">
            <a:extLst>
              <a:ext uri="{FF2B5EF4-FFF2-40B4-BE49-F238E27FC236}">
                <a16:creationId xmlns:a16="http://schemas.microsoft.com/office/drawing/2014/main" id="{56424C52-BC39-BCC6-C007-D0B5F16F8597}"/>
              </a:ext>
            </a:extLst>
          </p:cNvPr>
          <p:cNvSpPr txBox="1"/>
          <p:nvPr/>
        </p:nvSpPr>
        <p:spPr>
          <a:xfrm>
            <a:off x="1408963" y="4477461"/>
            <a:ext cx="7193849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거의 비슷한 분포를 보임을 알 수 있음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69E429-D978-BE87-1FAE-FEB177919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105459"/>
            <a:ext cx="4481354" cy="492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C0F90C-F9D0-1466-F8D1-087A3F596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63" y="2066982"/>
            <a:ext cx="6368582" cy="23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9F8A2A4B-E896-6B08-D5D3-48749804C2B1}"/>
              </a:ext>
            </a:extLst>
          </p:cNvPr>
          <p:cNvSpPr txBox="1"/>
          <p:nvPr/>
        </p:nvSpPr>
        <p:spPr>
          <a:xfrm>
            <a:off x="1408975" y="1634586"/>
            <a:ext cx="471161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</a:t>
            </a:r>
            <a:r>
              <a:rPr lang="ko-KR" alt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날짜별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oil price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흐름 파악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시각화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7" name="Google Shape;83;p16">
            <a:extLst>
              <a:ext uri="{FF2B5EF4-FFF2-40B4-BE49-F238E27FC236}">
                <a16:creationId xmlns:a16="http://schemas.microsoft.com/office/drawing/2014/main" id="{56424C52-BC39-BCC6-C007-D0B5F16F8597}"/>
              </a:ext>
            </a:extLst>
          </p:cNvPr>
          <p:cNvSpPr txBox="1"/>
          <p:nvPr/>
        </p:nvSpPr>
        <p:spPr>
          <a:xfrm>
            <a:off x="1408963" y="4477461"/>
            <a:ext cx="7193849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 </a:t>
            </a:r>
            <a:r>
              <a:rPr lang="ko-KR" altLang="en-US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결측치는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oil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가격 책정이 이루어지지 않는 주말에 나타남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3380A4-DFC0-E938-26EC-05E1134A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51" y="893877"/>
            <a:ext cx="6491803" cy="7912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CFEE18-74D2-98B6-F39F-DBA0BF0DD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63" y="2111471"/>
            <a:ext cx="4979424" cy="23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2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9F8A2A4B-E896-6B08-D5D3-48749804C2B1}"/>
              </a:ext>
            </a:extLst>
          </p:cNvPr>
          <p:cNvSpPr txBox="1"/>
          <p:nvPr/>
        </p:nvSpPr>
        <p:spPr>
          <a:xfrm>
            <a:off x="1408975" y="1634586"/>
            <a:ext cx="471161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매장 별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sales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파악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시각화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7" name="Google Shape;83;p16">
            <a:extLst>
              <a:ext uri="{FF2B5EF4-FFF2-40B4-BE49-F238E27FC236}">
                <a16:creationId xmlns:a16="http://schemas.microsoft.com/office/drawing/2014/main" id="{56424C52-BC39-BCC6-C007-D0B5F16F8597}"/>
              </a:ext>
            </a:extLst>
          </p:cNvPr>
          <p:cNvSpPr txBox="1"/>
          <p:nvPr/>
        </p:nvSpPr>
        <p:spPr>
          <a:xfrm>
            <a:off x="1408927" y="4492088"/>
            <a:ext cx="7193849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 2016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년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월쯤 유독 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sales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 급증한 매장이 있음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에콰도르에 이 시기 지진 발생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BA0DB0-02D0-035B-B943-362C61A5A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1051518"/>
            <a:ext cx="7156706" cy="538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AEABF4-B1C4-5CF3-5A37-C025CF896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27" y="2066982"/>
            <a:ext cx="5747629" cy="24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5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490</Words>
  <Application>Microsoft Office PowerPoint</Application>
  <PresentationFormat>화면 슬라이드 쇼(16:9)</PresentationFormat>
  <Paragraphs>83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김동건</dc:creator>
  <cp:lastModifiedBy>규원 최</cp:lastModifiedBy>
  <cp:revision>5</cp:revision>
  <dcterms:modified xsi:type="dcterms:W3CDTF">2024-07-27T08:05:35Z</dcterms:modified>
</cp:coreProperties>
</file>