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76" r:id="rId5"/>
    <p:sldId id="261" r:id="rId6"/>
    <p:sldId id="267" r:id="rId7"/>
    <p:sldId id="277" r:id="rId8"/>
    <p:sldId id="274" r:id="rId9"/>
    <p:sldId id="27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283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8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93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232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181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918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하계 컨퍼런스 </a:t>
            </a:r>
            <a:r>
              <a:rPr lang="en-US" altLang="ko-KR" sz="2500" b="1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CV 2</a:t>
            </a:r>
            <a:r>
              <a:rPr lang="ko-KR" altLang="en-US" sz="2500" b="1" dirty="0">
                <a:solidFill>
                  <a:srgbClr val="19264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</a:t>
            </a:r>
            <a:r>
              <a:rPr lang="en-US" altLang="ko-KR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30.</a:t>
            </a:r>
            <a:endParaRPr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조민지</a:t>
            </a:r>
            <a:endParaRPr sz="11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비대면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메신저로 회의 진행</a:t>
            </a:r>
            <a:endParaRPr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30064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1 :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김소유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2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김현수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스터디원 3 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조민지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01C1D313-0F84-577B-549E-651156747B68}"/>
              </a:ext>
            </a:extLst>
          </p:cNvPr>
          <p:cNvSpPr txBox="1"/>
          <p:nvPr/>
        </p:nvSpPr>
        <p:spPr>
          <a:xfrm>
            <a:off x="1408975" y="1165786"/>
            <a:ext cx="7300127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스터디 경과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선정 대회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데이터셋 </a:t>
            </a:r>
            <a:endParaRPr lang="en-US" altLang="ko-KR"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4.  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향후 일정</a:t>
            </a:r>
            <a:endParaRPr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경과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Google Shape;83;p16">
            <a:extLst>
              <a:ext uri="{FF2B5EF4-FFF2-40B4-BE49-F238E27FC236}">
                <a16:creationId xmlns:a16="http://schemas.microsoft.com/office/drawing/2014/main" id="{01C1D313-0F84-577B-549E-651156747B68}"/>
              </a:ext>
            </a:extLst>
          </p:cNvPr>
          <p:cNvSpPr txBox="1"/>
          <p:nvPr/>
        </p:nvSpPr>
        <p:spPr>
          <a:xfrm>
            <a:off x="1408975" y="978462"/>
            <a:ext cx="7790037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Stanford Univ CS231n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Convolutional Neural Networks for Visual Recognition </a:t>
            </a: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수강 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(~7/21)</a:t>
            </a:r>
            <a:endParaRPr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0AD6F2-80B8-3140-DC60-FD9B85CAF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14" y="1729407"/>
            <a:ext cx="7352858" cy="2258984"/>
          </a:xfrm>
          <a:prstGeom prst="rect">
            <a:avLst/>
          </a:prstGeom>
        </p:spPr>
      </p:pic>
      <p:sp>
        <p:nvSpPr>
          <p:cNvPr id="5" name="Google Shape;83;p16">
            <a:extLst>
              <a:ext uri="{FF2B5EF4-FFF2-40B4-BE49-F238E27FC236}">
                <a16:creationId xmlns:a16="http://schemas.microsoft.com/office/drawing/2014/main" id="{460241A2-728C-3FF9-3A77-7707BE64308D}"/>
              </a:ext>
            </a:extLst>
          </p:cNvPr>
          <p:cNvSpPr txBox="1"/>
          <p:nvPr/>
        </p:nvSpPr>
        <p:spPr>
          <a:xfrm>
            <a:off x="1522014" y="4123444"/>
            <a:ext cx="7790037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주제 확정 및 프로젝트 시작 </a:t>
            </a:r>
            <a:r>
              <a:rPr lang="en-US" altLang="ko-KR" sz="1600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Gothic ExtraBold"/>
                <a:sym typeface="NanumGothic ExtraBold"/>
              </a:rPr>
              <a:t>(~7/28)</a:t>
            </a:r>
            <a:endParaRPr sz="1600" dirty="0">
              <a:solidFill>
                <a:srgbClr val="19264B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98905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7B5354D-5AAF-DB50-41BB-D05F31F8E5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선정 대회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7AD1E-D1A2-852B-40DF-ADF9B7D9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209" y="801287"/>
            <a:ext cx="7790037" cy="35409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3AF98-F66B-3CA6-C26E-C3394DC27704}"/>
              </a:ext>
            </a:extLst>
          </p:cNvPr>
          <p:cNvSpPr txBox="1"/>
          <p:nvPr/>
        </p:nvSpPr>
        <p:spPr>
          <a:xfrm>
            <a:off x="1408975" y="4270002"/>
            <a:ext cx="6638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https://www.kaggle.com/competitions/rsna-2024-lumbar-spine-degenerative-classification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29FE2C-C072-B948-9117-E3C72B8B016C}"/>
              </a:ext>
            </a:extLst>
          </p:cNvPr>
          <p:cNvSpPr txBox="1"/>
          <p:nvPr/>
        </p:nvSpPr>
        <p:spPr>
          <a:xfrm>
            <a:off x="1428065" y="4580253"/>
            <a:ext cx="4951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요추 </a:t>
            </a:r>
            <a:r>
              <a:rPr lang="en-US" altLang="ko-KR" sz="1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MRI </a:t>
            </a:r>
            <a:r>
              <a:rPr lang="ko-KR" altLang="en-US" sz="14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이미지를 사용하여 퇴행성 척추 질환을 탐지하고 분류</a:t>
            </a:r>
          </a:p>
        </p:txBody>
      </p:sp>
    </p:spTree>
    <p:extLst>
      <p:ext uri="{BB962C8B-B14F-4D97-AF65-F5344CB8AC3E}">
        <p14:creationId xmlns:p14="http://schemas.microsoft.com/office/powerpoint/2010/main" val="132609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513053" y="1163789"/>
            <a:ext cx="6877878" cy="309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L1/L2, L2/L3, L3/L4, L4/L5, L5/S1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척추 사이 디스크 레벨에 대한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심각도 점수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(Normal/Mild, Moderate, Severe)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 제공</a:t>
            </a: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→ </a:t>
            </a:r>
            <a:r>
              <a:rPr lang="ko-KR" altLang="en-US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다섯 가지 요추 퇴행성 질환의 분류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좌측 신경근관 협착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Left Neural Foraminal Narrowing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-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우측 신경근관 협착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Right Neural Foraminal Narrowing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좌측 하위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관절공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협착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Left Subarticular Stenosis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우측 하위 </a:t>
            </a:r>
            <a:r>
              <a:rPr lang="ko-KR" altLang="en-US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관절공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협착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Right Subarticular Stenosis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</a:t>
            </a:r>
            <a:r>
              <a:rPr lang="ko-KR" altLang="en-US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척추관 협착</a:t>
            </a:r>
            <a:r>
              <a:rPr lang="en-US" altLang="ko-KR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Spinal Canal Stenosis</a:t>
            </a: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7B5354D-5AAF-DB50-41BB-D05F31F8E5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03491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526838" y="1052063"/>
            <a:ext cx="5795796" cy="3405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train.csv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study_id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[condition]_[level]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train_label_coordinates.csv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study_id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series_id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instance_number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condition, level, [x/y]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sample_submission.csv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row_id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[</a:t>
            </a: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normal_mild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/moderate/severe]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[train/test]_images/[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study_id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]/[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series_id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]/[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instance_number</a:t>
            </a: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].</a:t>
            </a:r>
            <a:r>
              <a:rPr lang="en-US" altLang="ko-KR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dcm</a:t>
            </a:r>
            <a:endParaRPr lang="en-US" altLang="ko-KR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[train/test]_series_descriptions.csv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study_id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series_id</a:t>
            </a:r>
            <a:r>
              <a:rPr lang="en-US" altLang="ko-KR" dirty="0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, </a:t>
            </a:r>
            <a:r>
              <a:rPr lang="en-US" altLang="ko-KR" dirty="0" err="1">
                <a:solidFill>
                  <a:schemeClr val="tx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series_description</a:t>
            </a:r>
            <a:endParaRPr lang="en-US" altLang="ko-KR" dirty="0">
              <a:solidFill>
                <a:schemeClr val="tx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9" name="Google Shape;83;p16">
            <a:extLst>
              <a:ext uri="{FF2B5EF4-FFF2-40B4-BE49-F238E27FC236}">
                <a16:creationId xmlns:a16="http://schemas.microsoft.com/office/drawing/2014/main" id="{17B5354D-5AAF-DB50-41BB-D05F31F8E5D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데이터셋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431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일정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1C918-3A14-E406-55A3-076197E86F80}"/>
              </a:ext>
            </a:extLst>
          </p:cNvPr>
          <p:cNvSpPr txBox="1"/>
          <p:nvPr/>
        </p:nvSpPr>
        <p:spPr>
          <a:xfrm>
            <a:off x="1732454" y="1267667"/>
            <a:ext cx="4073614" cy="24806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7/30 - 8/2 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및 시각화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8/3 - 8/5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8/6 - 8/15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모델링 및 성능 평가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8/16 - 8/20 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논문 작성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10/8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Kaggle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최종 제출</a:t>
            </a:r>
          </a:p>
        </p:txBody>
      </p:sp>
    </p:spTree>
    <p:extLst>
      <p:ext uri="{BB962C8B-B14F-4D97-AF65-F5344CB8AC3E}">
        <p14:creationId xmlns:p14="http://schemas.microsoft.com/office/powerpoint/2010/main" val="358508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3;p16">
            <a:extLst>
              <a:ext uri="{FF2B5EF4-FFF2-40B4-BE49-F238E27FC236}">
                <a16:creationId xmlns:a16="http://schemas.microsoft.com/office/drawing/2014/main" id="{926195F7-D975-F78B-45C2-07E23899CF40}"/>
              </a:ext>
            </a:extLst>
          </p:cNvPr>
          <p:cNvSpPr txBox="1"/>
          <p:nvPr/>
        </p:nvSpPr>
        <p:spPr>
          <a:xfrm>
            <a:off x="2506046" y="2142962"/>
            <a:ext cx="49794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24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</a:t>
            </a:r>
            <a:endParaRPr sz="24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232277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313</Words>
  <Application>Microsoft Office PowerPoint</Application>
  <PresentationFormat>화면 슬라이드 쇼(16:9)</PresentationFormat>
  <Paragraphs>53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NanumGothic ExtraBold</vt:lpstr>
      <vt:lpstr>나눔고딕</vt:lpstr>
      <vt:lpstr>나눔고딕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김동건</dc:creator>
  <cp:lastModifiedBy>민지 조</cp:lastModifiedBy>
  <cp:revision>7</cp:revision>
  <dcterms:modified xsi:type="dcterms:W3CDTF">2024-07-30T07:11:28Z</dcterms:modified>
</cp:coreProperties>
</file>