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19"/>
    <p:restoredTop sz="95493"/>
  </p:normalViewPr>
  <p:slideViewPr>
    <p:cSldViewPr snapToGrid="0">
      <p:cViewPr>
        <p:scale>
          <a:sx n="132" d="100"/>
          <a:sy n="132" d="100"/>
        </p:scale>
        <p:origin x="-696" y="576"/>
      </p:cViewPr>
      <p:guideLst>
        <p:guide orient="horz" pos="161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07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-KR" sz="2500" b="1" dirty="0">
                <a:solidFill>
                  <a:srgbClr val="19264B"/>
                </a:solidFill>
              </a:rPr>
              <a:t>MM 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-KR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09</a:t>
            </a:r>
            <a:endParaRPr lang="en-US" altLang="ko-KR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나영은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16575" y="1209303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</a:t>
            </a:r>
            <a:r>
              <a:rPr lang="ko" altLang="en-US" dirty="0"/>
              <a:t> 김소원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" altLang="en-US" dirty="0"/>
              <a:t>나상현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" altLang="en-US" dirty="0"/>
              <a:t>나영은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dirty="0"/>
              <a:t>스터디원</a:t>
            </a:r>
            <a:r>
              <a:rPr lang="ko-KR" altLang="en-US" dirty="0"/>
              <a:t> </a:t>
            </a:r>
            <a:r>
              <a:rPr lang="en-US" altLang="ko" dirty="0"/>
              <a:t>4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ko-KR" altLang="en-US" dirty="0" err="1"/>
              <a:t>최형용</a:t>
            </a:r>
            <a:endParaRPr lang="en-US" altLang="k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진행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상황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616575" y="936416"/>
            <a:ext cx="477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매주 정기적으로 스터디 진행 </a:t>
            </a:r>
            <a:r>
              <a:rPr lang="en-US" altLang="ko-KR" dirty="0"/>
              <a:t>(</a:t>
            </a:r>
            <a:r>
              <a:rPr lang="ko-KR" altLang="en-US" dirty="0"/>
              <a:t>대면 </a:t>
            </a:r>
            <a:r>
              <a:rPr lang="en-US" altLang="ko-KR" dirty="0"/>
              <a:t>+</a:t>
            </a:r>
            <a:r>
              <a:rPr lang="ko-KR" altLang="en-US" dirty="0"/>
              <a:t>비대면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" dirty="0"/>
          </a:p>
        </p:txBody>
      </p:sp>
      <p:pic>
        <p:nvPicPr>
          <p:cNvPr id="3" name="그림 2" descr="텍스트, 웹사이트, 웹 페이지, 소프트웨어이(가) 표시된 사진&#10;&#10;자동 생성된 설명">
            <a:extLst>
              <a:ext uri="{FF2B5EF4-FFF2-40B4-BE49-F238E27FC236}">
                <a16:creationId xmlns:a16="http://schemas.microsoft.com/office/drawing/2014/main" id="{A89A6C96-8DA4-5F4C-A2FC-DE3F6B5361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96" t="27937" r="8095"/>
          <a:stretch/>
        </p:blipFill>
        <p:spPr>
          <a:xfrm>
            <a:off x="2043238" y="1427457"/>
            <a:ext cx="6121049" cy="33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48</Words>
  <Application>Microsoft Macintosh PowerPoint</Application>
  <PresentationFormat>화면 슬라이드 쇼(16:9)</PresentationFormat>
  <Paragraphs>16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leah0727@naver.com</cp:lastModifiedBy>
  <cp:revision>77</cp:revision>
  <dcterms:modified xsi:type="dcterms:W3CDTF">2024-07-09T07:24:15Z</dcterms:modified>
  <cp:version/>
</cp:coreProperties>
</file>