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20" autoAdjust="0"/>
  </p:normalViewPr>
  <p:slideViewPr>
    <p:cSldViewPr snapToGrid="0">
      <p:cViewPr varScale="1">
        <p:scale>
          <a:sx n="64" d="100"/>
          <a:sy n="64" d="100"/>
        </p:scale>
        <p:origin x="62" y="4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저희 회의 할 때 화면 캡쳐 했어야 했는데</a:t>
            </a:r>
            <a:r>
              <a:rPr lang="en-US" altLang="ko-KR" dirty="0"/>
              <a:t>, </a:t>
            </a:r>
            <a:r>
              <a:rPr lang="ko-KR" altLang="en-US" dirty="0"/>
              <a:t>까먹고 못했다고 언급하면 될 것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번의 컨퍼런스 방향성에 대한 회의를 진행했다고 가볍게 언급해주세요</a:t>
            </a:r>
            <a:r>
              <a:rPr lang="en-US" altLang="ko-KR" dirty="0"/>
              <a:t>!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회의 끝에 국립중앙도서관에서 주최하는 도서관 데이터 활용 공모전에 나가기로 결정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공모 부문 중 도서관 빅데이터 활용 및 아이디어의 데이터 분석 부문으로 진행할 예정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작년 수상작 예시로는 다음과 같은 것들이 있음</a:t>
            </a:r>
            <a:r>
              <a:rPr lang="en-US" altLang="ko-KR" dirty="0"/>
              <a:t>. </a:t>
            </a:r>
            <a:r>
              <a:rPr lang="ko-KR" altLang="en-US" dirty="0"/>
              <a:t>이와 비슷한 흐름으로 분석을 진행 계획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6629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접수 기간이 여유롭고</a:t>
            </a:r>
            <a:r>
              <a:rPr lang="en-US" altLang="ko-KR" dirty="0"/>
              <a:t>, </a:t>
            </a:r>
            <a:r>
              <a:rPr lang="ko-KR" altLang="en-US" dirty="0"/>
              <a:t>주제 선정이 까다롭기 때문에 </a:t>
            </a:r>
            <a:r>
              <a:rPr lang="en-US" altLang="ko-KR" dirty="0"/>
              <a:t>7</a:t>
            </a:r>
            <a:r>
              <a:rPr lang="ko-KR" altLang="en-US" dirty="0"/>
              <a:t>월 중에는 이 부분에 중점을 다룰 것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(</a:t>
            </a:r>
            <a:r>
              <a:rPr lang="ko-KR" altLang="en-US" dirty="0"/>
              <a:t>추가로 이야기 할 것 있으면 해주세요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91782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 4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4.07.09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 err="1">
                <a:solidFill>
                  <a:srgbClr val="19264B"/>
                </a:solidFill>
              </a:rPr>
              <a:t>임유민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0558" y="1940823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김부영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en-US" altLang="ko-KR" dirty="0"/>
              <a:t> 2</a:t>
            </a:r>
            <a:r>
              <a:rPr lang="ko" dirty="0"/>
              <a:t> :</a:t>
            </a:r>
            <a:r>
              <a:rPr lang="en-US" altLang="ko" dirty="0"/>
              <a:t> </a:t>
            </a:r>
            <a:r>
              <a:rPr lang="ko-KR" altLang="en-US" dirty="0"/>
              <a:t>송경준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3 : </a:t>
            </a:r>
            <a:r>
              <a:rPr lang="ko-KR" altLang="en-US" dirty="0" err="1"/>
              <a:t>임유민</a:t>
            </a:r>
            <a:endParaRPr dirty="0"/>
          </a:p>
        </p:txBody>
      </p:sp>
      <p:pic>
        <p:nvPicPr>
          <p:cNvPr id="1026" name="Picture 2" descr="Zoom for Chromebook - Apps on Google Play">
            <a:extLst>
              <a:ext uri="{FF2B5EF4-FFF2-40B4-BE49-F238E27FC236}">
                <a16:creationId xmlns:a16="http://schemas.microsoft.com/office/drawing/2014/main" id="{175AB19C-1C76-E24D-87F3-D28723A9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72" y="1337660"/>
            <a:ext cx="3263480" cy="32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컨퍼런스 방향성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5" y="845454"/>
            <a:ext cx="368688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/>
              <a:t>2024 </a:t>
            </a:r>
            <a:r>
              <a:rPr lang="ko-KR" altLang="en-US" sz="1600" b="1" dirty="0"/>
              <a:t>도서관 데이터 활용 공모전</a:t>
            </a:r>
            <a:endParaRPr lang="en-US" altLang="ko-KR" sz="1600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/>
              <a:t>(</a:t>
            </a:r>
            <a:r>
              <a:rPr lang="ko-KR" altLang="en-US" sz="1000" dirty="0"/>
              <a:t>국립중앙도서관 주최</a:t>
            </a:r>
            <a:r>
              <a:rPr lang="en-US" altLang="ko-KR" sz="1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pic>
        <p:nvPicPr>
          <p:cNvPr id="2050" name="Picture 2" descr="2024 도서관 데이터 활용 공모전">
            <a:extLst>
              <a:ext uri="{FF2B5EF4-FFF2-40B4-BE49-F238E27FC236}">
                <a16:creationId xmlns:a16="http://schemas.microsoft.com/office/drawing/2014/main" id="{90E1C251-BA93-777B-7249-0156346F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74" y="576164"/>
            <a:ext cx="2836335" cy="40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A6F6198-7F86-F988-DD7E-0568072E3E24}"/>
              </a:ext>
            </a:extLst>
          </p:cNvPr>
          <p:cNvSpPr txBox="1"/>
          <p:nvPr/>
        </p:nvSpPr>
        <p:spPr>
          <a:xfrm>
            <a:off x="1408975" y="1462150"/>
            <a:ext cx="3890112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공모 부문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b="1" dirty="0"/>
              <a:t>1.</a:t>
            </a:r>
            <a:r>
              <a:rPr lang="ko-KR" altLang="en-US" b="1" dirty="0"/>
              <a:t> 도서관 빅데이터 활용 및 아이디어</a:t>
            </a:r>
            <a:endParaRPr lang="en-US" altLang="ko-KR" b="1" dirty="0"/>
          </a:p>
          <a:p>
            <a:pPr lvl="4"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우수 활용사례</a:t>
            </a:r>
            <a:r>
              <a:rPr lang="en-US" altLang="ko-KR" sz="1000" dirty="0"/>
              <a:t>, </a:t>
            </a:r>
            <a:r>
              <a:rPr lang="ko-KR" altLang="en-US" sz="1000" dirty="0"/>
              <a:t>신규 서비스 아이디어</a:t>
            </a:r>
            <a:r>
              <a:rPr lang="en-US" altLang="ko-KR" sz="1000" dirty="0"/>
              <a:t>, </a:t>
            </a:r>
            <a:r>
              <a:rPr lang="ko-KR" altLang="en-US" sz="1000" b="1" dirty="0"/>
              <a:t>데이터 분석</a:t>
            </a:r>
            <a:endParaRPr lang="en-US" altLang="ko-KR" sz="1000" b="1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2.</a:t>
            </a:r>
            <a:r>
              <a:rPr lang="ko-KR" altLang="en-US" dirty="0"/>
              <a:t> 국립중앙도서관 데이터 활용 콘텐츠 제작</a:t>
            </a:r>
            <a:endParaRPr lang="en-US" altLang="ko-KR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7B1E287-CC5F-45B0-0396-1B6FEE72D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891" y="3097766"/>
            <a:ext cx="3673052" cy="14896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공모전 선정 이유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A6F6198-7F86-F988-DD7E-0568072E3E24}"/>
              </a:ext>
            </a:extLst>
          </p:cNvPr>
          <p:cNvSpPr txBox="1"/>
          <p:nvPr/>
        </p:nvSpPr>
        <p:spPr>
          <a:xfrm>
            <a:off x="1417847" y="801649"/>
            <a:ext cx="389011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/>
              <a:t>1. </a:t>
            </a:r>
            <a:r>
              <a:rPr lang="ko-KR" altLang="en-US" b="1" dirty="0"/>
              <a:t>주제</a:t>
            </a:r>
            <a:endParaRPr lang="en-US" altLang="ko-KR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팀 목표에 맞는 데이터 분석</a:t>
            </a:r>
            <a:r>
              <a:rPr lang="en-US" altLang="ko-KR" dirty="0"/>
              <a:t>(DA) </a:t>
            </a:r>
            <a:r>
              <a:rPr lang="ko-KR" altLang="en-US" dirty="0"/>
              <a:t>주제</a:t>
            </a:r>
            <a:endParaRPr lang="en-US" altLang="ko-KR" dirty="0"/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B1FE0FAC-5B28-6321-C064-3A4D7565F5D1}"/>
              </a:ext>
            </a:extLst>
          </p:cNvPr>
          <p:cNvSpPr txBox="1"/>
          <p:nvPr/>
        </p:nvSpPr>
        <p:spPr>
          <a:xfrm>
            <a:off x="1426707" y="2415069"/>
            <a:ext cx="389011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/>
              <a:t>2. </a:t>
            </a:r>
            <a:r>
              <a:rPr lang="ko-KR" altLang="en-US" b="1" dirty="0"/>
              <a:t>일정</a:t>
            </a:r>
            <a:endParaRPr lang="en-US" altLang="ko-KR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여유로운 접수 마감 기한</a:t>
            </a:r>
            <a:r>
              <a:rPr lang="en-US" altLang="ko-KR" dirty="0"/>
              <a:t>(08.30.)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44EEDCF7-2AA2-B1BD-744B-D596ABB5194A}"/>
              </a:ext>
            </a:extLst>
          </p:cNvPr>
          <p:cNvSpPr txBox="1"/>
          <p:nvPr/>
        </p:nvSpPr>
        <p:spPr>
          <a:xfrm>
            <a:off x="1426707" y="3246035"/>
            <a:ext cx="5467376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/>
              <a:t>3. </a:t>
            </a:r>
            <a:r>
              <a:rPr lang="ko-KR" altLang="en-US" b="1" dirty="0"/>
              <a:t>규모</a:t>
            </a:r>
            <a:endParaRPr lang="en-US" altLang="ko-KR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총 상금 </a:t>
            </a:r>
            <a:r>
              <a:rPr lang="en-US" altLang="ko-KR" dirty="0"/>
              <a:t>670</a:t>
            </a:r>
            <a:r>
              <a:rPr lang="ko-KR" altLang="en-US" dirty="0"/>
              <a:t>만원</a:t>
            </a:r>
            <a:r>
              <a:rPr lang="en-US" altLang="ko-KR" dirty="0"/>
              <a:t>, </a:t>
            </a:r>
            <a:r>
              <a:rPr lang="ko-KR" altLang="en-US" dirty="0"/>
              <a:t>수상작 </a:t>
            </a:r>
            <a:r>
              <a:rPr lang="en-US" altLang="ko-KR" dirty="0"/>
              <a:t>6</a:t>
            </a:r>
            <a:r>
              <a:rPr lang="ko-KR" altLang="en-US" dirty="0"/>
              <a:t>편으로 부담스럽지 않은 대회 규모 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91255D9-B8BF-D2F7-7B99-A4CBA2599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2447" y="1547129"/>
            <a:ext cx="5638800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852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컨퍼런스 진행 일정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A6F6198-7F86-F988-DD7E-0568072E3E24}"/>
              </a:ext>
            </a:extLst>
          </p:cNvPr>
          <p:cNvSpPr txBox="1"/>
          <p:nvPr/>
        </p:nvSpPr>
        <p:spPr>
          <a:xfrm>
            <a:off x="1408975" y="896922"/>
            <a:ext cx="389011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dirty="0"/>
              <a:t>공모전 진행 일정</a:t>
            </a:r>
            <a:endParaRPr lang="en-US" altLang="ko-KR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D4C58-D870-E079-4C4C-3D708D39D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63" y="1352649"/>
            <a:ext cx="3009900" cy="2238375"/>
          </a:xfrm>
          <a:prstGeom prst="rect">
            <a:avLst/>
          </a:prstGeom>
        </p:spPr>
      </p:pic>
      <p:sp>
        <p:nvSpPr>
          <p:cNvPr id="7" name="Google Shape;67;p14">
            <a:extLst>
              <a:ext uri="{FF2B5EF4-FFF2-40B4-BE49-F238E27FC236}">
                <a16:creationId xmlns:a16="http://schemas.microsoft.com/office/drawing/2014/main" id="{95622852-3DB6-4945-88DD-023C88F22C67}"/>
              </a:ext>
            </a:extLst>
          </p:cNvPr>
          <p:cNvSpPr txBox="1"/>
          <p:nvPr/>
        </p:nvSpPr>
        <p:spPr>
          <a:xfrm>
            <a:off x="4572000" y="1173906"/>
            <a:ext cx="389011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/>
              <a:t>7</a:t>
            </a:r>
            <a:r>
              <a:rPr lang="ko-KR" altLang="en-US" b="1" dirty="0"/>
              <a:t>월 목표</a:t>
            </a:r>
            <a:endParaRPr lang="en-US" altLang="ko-KR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1. </a:t>
            </a:r>
            <a:r>
              <a:rPr lang="ko-KR" altLang="en-US" dirty="0"/>
              <a:t>분석 주제 선정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공모전 취지에 맞는 분석 주제 선정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  - </a:t>
            </a:r>
            <a:r>
              <a:rPr lang="ko-KR" altLang="en-US" dirty="0"/>
              <a:t>분석을 위한 </a:t>
            </a:r>
            <a:r>
              <a:rPr lang="ko-KR" altLang="en-US"/>
              <a:t>데이터 존재 유무 </a:t>
            </a:r>
            <a:r>
              <a:rPr lang="ko-KR" altLang="en-US" dirty="0"/>
              <a:t>확인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2. </a:t>
            </a:r>
            <a:r>
              <a:rPr lang="ko-KR" altLang="en-US" dirty="0"/>
              <a:t>분석 흐름</a:t>
            </a:r>
            <a:r>
              <a:rPr lang="en-US" altLang="ko-KR" dirty="0"/>
              <a:t> </a:t>
            </a:r>
            <a:r>
              <a:rPr lang="ko-KR" altLang="en-US" dirty="0"/>
              <a:t>논의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  3. EDA</a:t>
            </a:r>
          </a:p>
        </p:txBody>
      </p:sp>
    </p:spTree>
    <p:extLst>
      <p:ext uri="{BB962C8B-B14F-4D97-AF65-F5344CB8AC3E}">
        <p14:creationId xmlns:p14="http://schemas.microsoft.com/office/powerpoint/2010/main" val="31081760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262</Words>
  <Application>Microsoft Office PowerPoint</Application>
  <PresentationFormat>화면 슬라이드 쇼(16:9)</PresentationFormat>
  <Paragraphs>43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경준 송</cp:lastModifiedBy>
  <cp:revision>6</cp:revision>
  <dcterms:modified xsi:type="dcterms:W3CDTF">2024-07-06T13:19:59Z</dcterms:modified>
</cp:coreProperties>
</file>