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>
                <a:solidFill>
                  <a:srgbClr val="19264B"/>
                </a:solidFill>
              </a:rPr>
              <a:t>하계 컨퍼런스 </a:t>
            </a:r>
            <a:r>
              <a:rPr lang="en-US" altLang="ko-KR" sz="2500" b="1">
                <a:solidFill>
                  <a:srgbClr val="19264B"/>
                </a:solidFill>
              </a:rPr>
              <a:t>DA</a:t>
            </a:r>
            <a:r>
              <a:rPr lang="ko-KR" altLang="en-US" sz="2500" b="1">
                <a:solidFill>
                  <a:srgbClr val="19264B"/>
                </a:solidFill>
              </a:rPr>
              <a:t> </a:t>
            </a:r>
            <a:r>
              <a:rPr lang="en-US" altLang="ko-KR" sz="2500" b="1">
                <a:solidFill>
                  <a:srgbClr val="19264B"/>
                </a:solidFill>
              </a:rPr>
              <a:t>2</a:t>
            </a:r>
            <a:r>
              <a:rPr lang="ko-KR" altLang="en-US" sz="2500" b="1">
                <a:solidFill>
                  <a:srgbClr val="19264B"/>
                </a:solidFill>
              </a:rPr>
              <a:t>팀</a:t>
            </a:r>
            <a:endParaRPr sz="2500" b="1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>
                <a:solidFill>
                  <a:srgbClr val="19264B"/>
                </a:solidFill>
              </a:rPr>
              <a:t>2024.07.09</a:t>
            </a: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9264B"/>
                </a:solidFill>
              </a:rPr>
              <a:t>발표자 : 홍길동</a:t>
            </a:r>
            <a:endParaRPr sz="110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스터디원 1 : 김</a:t>
            </a:r>
            <a:r>
              <a:rPr lang="ko-KR" altLang="en-US"/>
              <a:t>동건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스터디원 2 : </a:t>
            </a:r>
            <a:r>
              <a:rPr lang="ko-KR" altLang="en-US"/>
              <a:t>박영균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스터디원 3 : </a:t>
            </a:r>
            <a:r>
              <a:rPr lang="ko-KR" altLang="en-US"/>
              <a:t>안상우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스터디원 </a:t>
            </a:r>
            <a:r>
              <a:rPr lang="en-US" altLang="ko-KR"/>
              <a:t>4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이준기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/>
              <a:t>스터디원 </a:t>
            </a:r>
            <a:r>
              <a:rPr lang="en-US" altLang="ko-KR"/>
              <a:t>5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최규원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93702" y="186497"/>
            <a:ext cx="6156596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800" b="1" i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Inter"/>
              </a:rPr>
              <a:t>Store Sales - Time Series Forecasting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B2CA06-7A55-35FB-F373-64CCB0BE3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5135" y="866653"/>
            <a:ext cx="4273729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93702" y="186497"/>
            <a:ext cx="6156596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800" b="1" i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Inter"/>
              </a:rPr>
              <a:t>Store Sales - Time Series Forecasting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CED0D0-3DEE-B256-6864-805129045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264" y="1345419"/>
            <a:ext cx="3563471" cy="32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7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일정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25DB3F40-AD80-994C-CB52-652ECF35DD26}"/>
              </a:ext>
            </a:extLst>
          </p:cNvPr>
          <p:cNvSpPr txBox="1"/>
          <p:nvPr/>
        </p:nvSpPr>
        <p:spPr>
          <a:xfrm>
            <a:off x="1408975" y="1324428"/>
            <a:ext cx="49794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1~3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 </a:t>
            </a: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예측 수행 </a:t>
            </a: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&amp;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제출</a:t>
            </a:r>
            <a:endParaRPr lang="en-US" altLang="ko-KR"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4~6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 </a:t>
            </a:r>
            <a:r>
              <a:rPr lang="en-US" altLang="ko-KR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  <a:r>
              <a:rPr lang="ko-KR" altLang="en-US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결과 보고서 작성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831976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화면 슬라이드 쇼(16:9)</PresentationFormat>
  <Slides>5</Slides>
  <Notes>5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박영균</cp:lastModifiedBy>
  <cp:revision>1</cp:revision>
  <dcterms:modified xsi:type="dcterms:W3CDTF">2024-07-08T15:03:01Z</dcterms:modified>
</cp:coreProperties>
</file>