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07"/>
    <p:restoredTop sz="72964"/>
  </p:normalViewPr>
  <p:slideViewPr>
    <p:cSldViewPr snapToGrid="0">
      <p:cViewPr>
        <p:scale>
          <a:sx n="105" d="100"/>
          <a:sy n="105" d="100"/>
        </p:scale>
        <p:origin x="2520" y="4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 주제를 말씀드리도록 하겠습니다</a:t>
            </a:r>
            <a:r>
              <a:rPr lang="en-US" altLang="ko-KR" dirty="0"/>
              <a:t>. </a:t>
            </a:r>
            <a:r>
              <a:rPr lang="ko-KR" altLang="en-US" dirty="0"/>
              <a:t>저희의 주제는 다음과 같습니다</a:t>
            </a:r>
            <a:r>
              <a:rPr lang="en-US" altLang="ko-KR" dirty="0"/>
              <a:t>. </a:t>
            </a:r>
            <a:r>
              <a:rPr lang="en-US" altLang="ko-KR" dirty="0" err="1"/>
              <a:t>PyTorch</a:t>
            </a:r>
            <a:r>
              <a:rPr lang="ko-KR" altLang="en-US" dirty="0"/>
              <a:t>를 이용한 </a:t>
            </a:r>
            <a:r>
              <a:rPr lang="en-US" altLang="ko-KR" dirty="0"/>
              <a:t>semantic segmentation </a:t>
            </a:r>
            <a:r>
              <a:rPr lang="ko-KR" altLang="en-US" dirty="0"/>
              <a:t>알고리즘 구현입니다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Semantic segmentation</a:t>
            </a:r>
            <a:r>
              <a:rPr lang="ko-KR" altLang="en-US" dirty="0"/>
              <a:t>이란 다음의 사진과 같이 사진에서 각 픽셀을 주어진 라벨로 분류하는 작업입니다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Semantic segmentation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은 이미지나 비디오에서 각 픽셀을 특정 클래스에 할당하는 컴퓨터 비전 기술입니다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이 과정은 이미지의 모든 픽셀을 이해하고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픽셀이 속한 객체나 배경을 인식하는 것을 목표로 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예를 들어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도로 이미지에서 자동차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보행자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도로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신호등 등 각 객체를 구분하고 이를 각기 다른 색상으로 표현하는 것입니다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구현 예정 알고리즘은 다음과 같습니다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</a:t>
            </a:r>
            <a:r>
              <a:rPr lang="en-US" altLang="ko-KR" dirty="0"/>
              <a:t>U-Net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U-Net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은 주로 생물 의학 이미지 세분화에 사용되는 신경망 아키텍처입니다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이 모델은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"U"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모양의 대칭 구조를 가지며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이미지에서 특징을 추출하기 위해 점차적으로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다운샘플링을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수행하는 수축 경로와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수축 경로에서 얻은 특징을 복원하고 원본 이미지 크기로 다시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업샘플링하는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확장 경로로 나뉩니다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3264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다음은 </a:t>
            </a:r>
            <a:r>
              <a:rPr lang="en-US" altLang="ko-KR" dirty="0"/>
              <a:t>Mask</a:t>
            </a:r>
            <a:r>
              <a:rPr lang="ko-KR" altLang="en-US" dirty="0"/>
              <a:t> </a:t>
            </a:r>
            <a:r>
              <a:rPr lang="en-US" altLang="ko-KR" dirty="0"/>
              <a:t>R-CNN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이는 객체 검출과 세분화를 결합한 모델로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Faster R-CNN</a:t>
            </a:r>
            <a:r>
              <a:rPr lang="ko-KR" altLang="en-US" dirty="0"/>
              <a:t>을 확장한 것입니다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Mask R-CNN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의 장점은 객체 검출과 세분화를 동시에 수행할 수 있다는 것으로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다양한 컴퓨터 비전 응용 분야에서 널리 사용됩니다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16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마지막으로 </a:t>
            </a:r>
            <a:r>
              <a:rPr lang="en-US" altLang="ko-KR" dirty="0"/>
              <a:t>FCN</a:t>
            </a:r>
            <a:r>
              <a:rPr lang="ko-KR" altLang="en-US" dirty="0"/>
              <a:t>을 구현해 볼 예정입니다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FCN</a:t>
            </a:r>
            <a:r>
              <a:rPr lang="ko-KR" altLang="en-US" dirty="0"/>
              <a:t>은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전통적인 완전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연결층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(fully connected layers)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을 제거하고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모든 층이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컨볼루션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층으로 구성되어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주요 구성 요소로는 이미지의 특징을 추출하는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컨볼루션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레이어와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추출된 특징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맵을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원본 이미지 크기로 다시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업샘플링하여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픽셀 단위의 클래스 예측을 진행하는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업샘플링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(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디컨볼루션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)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레이어가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651714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기본적으로는 </a:t>
            </a:r>
            <a:r>
              <a:rPr lang="en-US" altLang="ko-KR" dirty="0"/>
              <a:t>PASCAL VOC</a:t>
            </a:r>
            <a:r>
              <a:rPr lang="ko-KR" altLang="en-US" dirty="0"/>
              <a:t>와 같은</a:t>
            </a:r>
            <a:r>
              <a:rPr lang="en-US" altLang="ko-KR" dirty="0"/>
              <a:t> data set</a:t>
            </a:r>
            <a:r>
              <a:rPr lang="ko-KR" altLang="en-US" dirty="0"/>
              <a:t>에 대하여 앞 슬라이드에서 말씀드린 </a:t>
            </a:r>
            <a:r>
              <a:rPr lang="en-US" altLang="ko-KR" dirty="0"/>
              <a:t>U-Net, FCN, Mask RCNN</a:t>
            </a:r>
            <a:r>
              <a:rPr lang="ko-KR" altLang="en-US" dirty="0"/>
              <a:t>등의 다양한 알고리즘을 시도해볼 예정입니다</a:t>
            </a:r>
            <a:r>
              <a:rPr lang="en-US" altLang="ko-KR" dirty="0"/>
              <a:t>. </a:t>
            </a:r>
            <a:r>
              <a:rPr lang="ko-KR" altLang="en-US" dirty="0"/>
              <a:t>또한 그 뒤에는 </a:t>
            </a:r>
            <a:r>
              <a:rPr lang="en-US" altLang="ko-KR" dirty="0"/>
              <a:t>semantic segmentation</a:t>
            </a:r>
            <a:r>
              <a:rPr lang="ko-KR" altLang="en-US" dirty="0"/>
              <a:t>과 관련한 세부 주제를 선정하여 그에 대한 탐구를 추가적으로 진행해보고자 합니다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05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하계 컨퍼런스 </a:t>
            </a:r>
            <a:r>
              <a:rPr lang="en-US" altLang="ko-KR" sz="2500" b="1" dirty="0">
                <a:solidFill>
                  <a:srgbClr val="19264B"/>
                </a:solidFill>
              </a:rPr>
              <a:t>CV 3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7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9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박수빈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김</a:t>
            </a:r>
            <a:r>
              <a:rPr lang="ko-KR" altLang="en-US" dirty="0"/>
              <a:t>대현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 err="1"/>
              <a:t>김가현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박</a:t>
            </a:r>
            <a:r>
              <a:rPr lang="ko-KR" altLang="en-US" dirty="0"/>
              <a:t>수빈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7675552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선정 주제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en-US" altLang="ko-KR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PyTorch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이용한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semantic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segmentation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알고리즘 구현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6" name="Picture 2" descr="Semantic Segmentation: A Complete Guide – Towards AI">
            <a:extLst>
              <a:ext uri="{FF2B5EF4-FFF2-40B4-BE49-F238E27FC236}">
                <a16:creationId xmlns:a16="http://schemas.microsoft.com/office/drawing/2014/main" id="{D7FA2F0E-9295-33B4-D672-FD8DEDD29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51" y="1615028"/>
            <a:ext cx="3212790" cy="250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88FCF3E5-7862-D9D2-5A5E-757F5E408A0B}"/>
              </a:ext>
            </a:extLst>
          </p:cNvPr>
          <p:cNvSpPr txBox="1"/>
          <p:nvPr/>
        </p:nvSpPr>
        <p:spPr>
          <a:xfrm>
            <a:off x="1468448" y="2542620"/>
            <a:ext cx="7675552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Semantic segmentation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예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7675552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구현 예정 알고리즘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0675CE3-06C9-1215-E419-19CD89963CD0}"/>
              </a:ext>
            </a:extLst>
          </p:cNvPr>
          <p:cNvGrpSpPr/>
          <p:nvPr/>
        </p:nvGrpSpPr>
        <p:grpSpPr>
          <a:xfrm>
            <a:off x="2836241" y="1287198"/>
            <a:ext cx="4658322" cy="3464084"/>
            <a:chOff x="3787217" y="1701726"/>
            <a:chExt cx="2156928" cy="1972977"/>
          </a:xfrm>
        </p:grpSpPr>
        <p:pic>
          <p:nvPicPr>
            <p:cNvPr id="2050" name="Picture 2" descr="U-Net 논문 리뷰 — U-Net: Convolutional Networks for Biomedical Image  Segmentation | by 강준영 | Medium">
              <a:extLst>
                <a:ext uri="{FF2B5EF4-FFF2-40B4-BE49-F238E27FC236}">
                  <a16:creationId xmlns:a16="http://schemas.microsoft.com/office/drawing/2014/main" id="{D063DCEF-2E85-84C0-D17B-1CAC271A2E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217" y="1701726"/>
              <a:ext cx="2090814" cy="1379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Google Shape;75;p15">
              <a:extLst>
                <a:ext uri="{FF2B5EF4-FFF2-40B4-BE49-F238E27FC236}">
                  <a16:creationId xmlns:a16="http://schemas.microsoft.com/office/drawing/2014/main" id="{422DCE20-B62C-508E-D596-144D11E4E45E}"/>
                </a:ext>
              </a:extLst>
            </p:cNvPr>
            <p:cNvSpPr txBox="1"/>
            <p:nvPr/>
          </p:nvSpPr>
          <p:spPr>
            <a:xfrm>
              <a:off x="4508466" y="3136124"/>
              <a:ext cx="1435679" cy="5385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rPr>
                <a:t>U-Net</a:t>
              </a:r>
              <a:endParaRPr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69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7675552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구현 예정 알고리즘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054" name="Picture 6" descr="Mask R-CNN 논문(Mask R-CNN) 리뷰">
            <a:extLst>
              <a:ext uri="{FF2B5EF4-FFF2-40B4-BE49-F238E27FC236}">
                <a16:creationId xmlns:a16="http://schemas.microsoft.com/office/drawing/2014/main" id="{A5E5BE55-9833-2812-9278-A7DCD9A88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223" y="1305774"/>
            <a:ext cx="5143835" cy="222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A6BB41AC-0B1D-E619-D1D9-9163D42C563D}"/>
              </a:ext>
            </a:extLst>
          </p:cNvPr>
          <p:cNvSpPr txBox="1"/>
          <p:nvPr/>
        </p:nvSpPr>
        <p:spPr>
          <a:xfrm>
            <a:off x="3919933" y="3662200"/>
            <a:ext cx="206241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Mask R-CNN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65027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7675552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구현 예정 알고리즘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052" name="Picture 4" descr="1) FCN - 한땀한땀 딥러닝 컴퓨터 비전 백과사전">
            <a:extLst>
              <a:ext uri="{FF2B5EF4-FFF2-40B4-BE49-F238E27FC236}">
                <a16:creationId xmlns:a16="http://schemas.microsoft.com/office/drawing/2014/main" id="{788E31F9-B8B1-2A72-4FCE-5445D2392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784" y="1362874"/>
            <a:ext cx="4049889" cy="223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95BD2E06-72F5-E5C9-B930-C3711E2989D3}"/>
              </a:ext>
            </a:extLst>
          </p:cNvPr>
          <p:cNvSpPr txBox="1"/>
          <p:nvPr/>
        </p:nvSpPr>
        <p:spPr>
          <a:xfrm>
            <a:off x="4734661" y="3662200"/>
            <a:ext cx="143567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FCN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87097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추후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074" name="Picture 2" descr="Semantic Segmentation] Ranked Top 10 in the PASCAL VOC 2012 (April 2016). –  Statistical Artificial Intelligence Lab@KAIST">
            <a:extLst>
              <a:ext uri="{FF2B5EF4-FFF2-40B4-BE49-F238E27FC236}">
                <a16:creationId xmlns:a16="http://schemas.microsoft.com/office/drawing/2014/main" id="{C2723648-7AA3-AA9E-3043-41DFAB701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879" y="1109978"/>
            <a:ext cx="3211629" cy="248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1E7B05-D386-F88F-D676-833F804FA9B2}"/>
              </a:ext>
            </a:extLst>
          </p:cNvPr>
          <p:cNvSpPr txBox="1"/>
          <p:nvPr/>
        </p:nvSpPr>
        <p:spPr>
          <a:xfrm>
            <a:off x="2403311" y="3836638"/>
            <a:ext cx="55458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PASCAL VOC</a:t>
            </a:r>
            <a:r>
              <a:rPr lang="ko-KR" altLang="en-US" dirty="0"/>
              <a:t>와 같은 </a:t>
            </a:r>
            <a:r>
              <a:rPr lang="en-US" altLang="ko-KR" dirty="0"/>
              <a:t>data set</a:t>
            </a:r>
            <a:r>
              <a:rPr lang="ko-KR" altLang="en-US" dirty="0"/>
              <a:t>에 대하여 </a:t>
            </a:r>
            <a:r>
              <a:rPr lang="en-US" altLang="ko-KR" dirty="0"/>
              <a:t>U-Net, FCN, Mask RCNN </a:t>
            </a:r>
            <a:r>
              <a:rPr lang="ko-KR" altLang="en-US" dirty="0"/>
              <a:t>등의 다양한 알고리즘을 시도한 뒤</a:t>
            </a:r>
            <a:r>
              <a:rPr lang="en-US" altLang="ko-KR" dirty="0"/>
              <a:t>, </a:t>
            </a:r>
            <a:r>
              <a:rPr lang="ko-KR" altLang="en-US" dirty="0"/>
              <a:t>가능하다면 </a:t>
            </a:r>
            <a:r>
              <a:rPr lang="en-US" altLang="ko-KR" dirty="0"/>
              <a:t>semantic segmentation</a:t>
            </a:r>
            <a:r>
              <a:rPr lang="ko-KR" altLang="en-US" dirty="0"/>
              <a:t>과 관련한 세부 주제를 선정하여 그에 대한 탐구를 진행할 예정입니다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936646" y="2258218"/>
            <a:ext cx="4979400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solidFill>
                  <a:srgbClr val="19264B"/>
                </a:solidFill>
              </a:rPr>
              <a:t>감사합니다</a:t>
            </a:r>
            <a:r>
              <a:rPr lang="en-US" altLang="ko-KR" sz="2500" b="1" dirty="0">
                <a:solidFill>
                  <a:srgbClr val="19264B"/>
                </a:solidFill>
              </a:rPr>
              <a:t>.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8448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382</Words>
  <Application>Microsoft Macintosh PowerPoint</Application>
  <PresentationFormat>화면 슬라이드 쇼(16:9)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NanumGothic ExtraBold</vt:lpstr>
      <vt:lpstr>ui-sans-serif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박수빈</cp:lastModifiedBy>
  <cp:revision>8</cp:revision>
  <dcterms:modified xsi:type="dcterms:W3CDTF">2024-07-09T07:01:15Z</dcterms:modified>
</cp:coreProperties>
</file>