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327" r:id="rId7"/>
    <p:sldId id="326" r:id="rId8"/>
    <p:sldId id="328" r:id="rId9"/>
    <p:sldId id="262" r:id="rId10"/>
    <p:sldId id="32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7D825-B1B5-4EFD-A55F-F01D64975671}" v="261" dt="2024-07-29T14:29:47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53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ewon lee" userId="e68b045bf7761424" providerId="LiveId" clId="{16F7D825-B1B5-4EFD-A55F-F01D64975671}"/>
    <pc:docChg chg="undo custSel addSld delSld modSld sldOrd">
      <pc:chgData name="hyewon lee" userId="e68b045bf7761424" providerId="LiveId" clId="{16F7D825-B1B5-4EFD-A55F-F01D64975671}" dt="2024-07-29T14:29:54.659" v="3643" actId="1076"/>
      <pc:docMkLst>
        <pc:docMk/>
      </pc:docMkLst>
      <pc:sldChg chg="modSp mod">
        <pc:chgData name="hyewon lee" userId="e68b045bf7761424" providerId="LiveId" clId="{16F7D825-B1B5-4EFD-A55F-F01D64975671}" dt="2024-07-28T11:37:51.824" v="40" actId="20577"/>
        <pc:sldMkLst>
          <pc:docMk/>
          <pc:sldMk cId="0" sldId="256"/>
        </pc:sldMkLst>
        <pc:spChg chg="mod">
          <ac:chgData name="hyewon lee" userId="e68b045bf7761424" providerId="LiveId" clId="{16F7D825-B1B5-4EFD-A55F-F01D64975671}" dt="2024-07-28T11:37:51.824" v="40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">
        <pc:chgData name="hyewon lee" userId="e68b045bf7761424" providerId="LiveId" clId="{16F7D825-B1B5-4EFD-A55F-F01D64975671}" dt="2024-07-28T11:45:25.492" v="437" actId="14100"/>
        <pc:sldMkLst>
          <pc:docMk/>
          <pc:sldMk cId="0" sldId="257"/>
        </pc:sldMkLst>
        <pc:spChg chg="add mod">
          <ac:chgData name="hyewon lee" userId="e68b045bf7761424" providerId="LiveId" clId="{16F7D825-B1B5-4EFD-A55F-F01D64975671}" dt="2024-07-28T11:45:25.492" v="437" actId="14100"/>
          <ac:spMkLst>
            <pc:docMk/>
            <pc:sldMk cId="0" sldId="257"/>
            <ac:spMk id="2" creationId="{162E57CC-EA2D-AD55-C30A-3023CAF872BE}"/>
          </ac:spMkLst>
        </pc:spChg>
        <pc:spChg chg="mod">
          <ac:chgData name="hyewon lee" userId="e68b045bf7761424" providerId="LiveId" clId="{16F7D825-B1B5-4EFD-A55F-F01D64975671}" dt="2024-07-28T11:39:05.188" v="235" actId="20577"/>
          <ac:spMkLst>
            <pc:docMk/>
            <pc:sldMk cId="0" sldId="257"/>
            <ac:spMk id="65" creationId="{00000000-0000-0000-0000-000000000000}"/>
          </ac:spMkLst>
        </pc:spChg>
        <pc:spChg chg="del mod">
          <ac:chgData name="hyewon lee" userId="e68b045bf7761424" providerId="LiveId" clId="{16F7D825-B1B5-4EFD-A55F-F01D64975671}" dt="2024-07-28T11:45:17.907" v="434" actId="478"/>
          <ac:spMkLst>
            <pc:docMk/>
            <pc:sldMk cId="0" sldId="257"/>
            <ac:spMk id="67" creationId="{00000000-0000-0000-0000-000000000000}"/>
          </ac:spMkLst>
        </pc:spChg>
      </pc:sldChg>
      <pc:sldChg chg="addSp modSp mod modNotes">
        <pc:chgData name="hyewon lee" userId="e68b045bf7761424" providerId="LiveId" clId="{16F7D825-B1B5-4EFD-A55F-F01D64975671}" dt="2024-07-29T14:24:35.428" v="3307"/>
        <pc:sldMkLst>
          <pc:docMk/>
          <pc:sldMk cId="0" sldId="258"/>
        </pc:sldMkLst>
        <pc:spChg chg="add mod">
          <ac:chgData name="hyewon lee" userId="e68b045bf7761424" providerId="LiveId" clId="{16F7D825-B1B5-4EFD-A55F-F01D64975671}" dt="2024-07-29T14:24:35.428" v="3307"/>
          <ac:spMkLst>
            <pc:docMk/>
            <pc:sldMk cId="0" sldId="258"/>
            <ac:spMk id="2" creationId="{3C607E14-5254-159B-0C89-90910A1555B9}"/>
          </ac:spMkLst>
        </pc:spChg>
        <pc:spChg chg="mod">
          <ac:chgData name="hyewon lee" userId="e68b045bf7761424" providerId="LiveId" clId="{16F7D825-B1B5-4EFD-A55F-F01D64975671}" dt="2024-07-28T11:40:00.279" v="330" actId="113"/>
          <ac:spMkLst>
            <pc:docMk/>
            <pc:sldMk cId="0" sldId="258"/>
            <ac:spMk id="75" creationId="{00000000-0000-0000-0000-000000000000}"/>
          </ac:spMkLst>
        </pc:spChg>
      </pc:sldChg>
      <pc:sldChg chg="addSp delSp modSp mod">
        <pc:chgData name="hyewon lee" userId="e68b045bf7761424" providerId="LiveId" clId="{16F7D825-B1B5-4EFD-A55F-F01D64975671}" dt="2024-07-29T14:00:35.122" v="2790"/>
        <pc:sldMkLst>
          <pc:docMk/>
          <pc:sldMk cId="0" sldId="259"/>
        </pc:sldMkLst>
        <pc:spChg chg="add mod">
          <ac:chgData name="hyewon lee" userId="e68b045bf7761424" providerId="LiveId" clId="{16F7D825-B1B5-4EFD-A55F-F01D64975671}" dt="2024-07-29T14:00:12.423" v="2760" actId="1076"/>
          <ac:spMkLst>
            <pc:docMk/>
            <pc:sldMk cId="0" sldId="259"/>
            <ac:spMk id="3" creationId="{E134F0FC-056D-D871-5680-1097BF6B9580}"/>
          </ac:spMkLst>
        </pc:spChg>
        <pc:spChg chg="add mod">
          <ac:chgData name="hyewon lee" userId="e68b045bf7761424" providerId="LiveId" clId="{16F7D825-B1B5-4EFD-A55F-F01D64975671}" dt="2024-07-29T14:00:35.122" v="2790"/>
          <ac:spMkLst>
            <pc:docMk/>
            <pc:sldMk cId="0" sldId="259"/>
            <ac:spMk id="4" creationId="{31561294-15AA-094D-4B0B-09BAB8AF9555}"/>
          </ac:spMkLst>
        </pc:spChg>
        <pc:spChg chg="mod">
          <ac:chgData name="hyewon lee" userId="e68b045bf7761424" providerId="LiveId" clId="{16F7D825-B1B5-4EFD-A55F-F01D64975671}" dt="2024-07-28T11:41:22.505" v="356" actId="113"/>
          <ac:spMkLst>
            <pc:docMk/>
            <pc:sldMk cId="0" sldId="259"/>
            <ac:spMk id="83" creationId="{00000000-0000-0000-0000-000000000000}"/>
          </ac:spMkLst>
        </pc:spChg>
        <pc:picChg chg="add del mod">
          <ac:chgData name="hyewon lee" userId="e68b045bf7761424" providerId="LiveId" clId="{16F7D825-B1B5-4EFD-A55F-F01D64975671}" dt="2024-07-28T11:44:12.773" v="426" actId="478"/>
          <ac:picMkLst>
            <pc:docMk/>
            <pc:sldMk cId="0" sldId="259"/>
            <ac:picMk id="2" creationId="{80B19697-AE5A-FB4B-B861-3FB427051652}"/>
          </ac:picMkLst>
        </pc:picChg>
        <pc:picChg chg="add del mod">
          <ac:chgData name="hyewon lee" userId="e68b045bf7761424" providerId="LiveId" clId="{16F7D825-B1B5-4EFD-A55F-F01D64975671}" dt="2024-07-28T11:44:21.270" v="429" actId="1076"/>
          <ac:picMkLst>
            <pc:docMk/>
            <pc:sldMk cId="0" sldId="259"/>
            <ac:picMk id="1026" creationId="{29BFBF93-B023-65B7-0B09-7DD68C218C3D}"/>
          </ac:picMkLst>
        </pc:picChg>
        <pc:picChg chg="add del">
          <ac:chgData name="hyewon lee" userId="e68b045bf7761424" providerId="LiveId" clId="{16F7D825-B1B5-4EFD-A55F-F01D64975671}" dt="2024-07-28T11:44:00.322" v="421" actId="478"/>
          <ac:picMkLst>
            <pc:docMk/>
            <pc:sldMk cId="0" sldId="259"/>
            <ac:picMk id="1028" creationId="{DD7D6230-6308-43F6-382A-4E1348688535}"/>
          </ac:picMkLst>
        </pc:picChg>
      </pc:sldChg>
      <pc:sldChg chg="add del">
        <pc:chgData name="hyewon lee" userId="e68b045bf7761424" providerId="LiveId" clId="{16F7D825-B1B5-4EFD-A55F-F01D64975671}" dt="2024-07-28T11:41:26.333" v="359" actId="47"/>
        <pc:sldMkLst>
          <pc:docMk/>
          <pc:sldMk cId="3187020027" sldId="260"/>
        </pc:sldMkLst>
      </pc:sldChg>
      <pc:sldChg chg="addSp delSp modSp add mod">
        <pc:chgData name="hyewon lee" userId="e68b045bf7761424" providerId="LiveId" clId="{16F7D825-B1B5-4EFD-A55F-F01D64975671}" dt="2024-07-29T12:58:35.352" v="1506" actId="20577"/>
        <pc:sldMkLst>
          <pc:docMk/>
          <pc:sldMk cId="2050975424" sldId="261"/>
        </pc:sldMkLst>
        <pc:spChg chg="add del mod">
          <ac:chgData name="hyewon lee" userId="e68b045bf7761424" providerId="LiveId" clId="{16F7D825-B1B5-4EFD-A55F-F01D64975671}" dt="2024-07-29T12:50:02.087" v="874" actId="478"/>
          <ac:spMkLst>
            <pc:docMk/>
            <pc:sldMk cId="2050975424" sldId="261"/>
            <ac:spMk id="4" creationId="{B3B357EE-6AAC-0A3E-EB83-D96CA051E8C5}"/>
          </ac:spMkLst>
        </pc:spChg>
        <pc:spChg chg="add mod">
          <ac:chgData name="hyewon lee" userId="e68b045bf7761424" providerId="LiveId" clId="{16F7D825-B1B5-4EFD-A55F-F01D64975671}" dt="2024-07-29T12:56:34.470" v="1455" actId="255"/>
          <ac:spMkLst>
            <pc:docMk/>
            <pc:sldMk cId="2050975424" sldId="261"/>
            <ac:spMk id="5" creationId="{EBDD5DEE-D998-59C0-A71A-92154D77D241}"/>
          </ac:spMkLst>
        </pc:spChg>
        <pc:spChg chg="add mod">
          <ac:chgData name="hyewon lee" userId="e68b045bf7761424" providerId="LiveId" clId="{16F7D825-B1B5-4EFD-A55F-F01D64975671}" dt="2024-07-29T12:54:11.430" v="1278" actId="164"/>
          <ac:spMkLst>
            <pc:docMk/>
            <pc:sldMk cId="2050975424" sldId="261"/>
            <ac:spMk id="6" creationId="{3A0F1229-CB36-D384-9726-485084C07297}"/>
          </ac:spMkLst>
        </pc:spChg>
        <pc:spChg chg="add del mod">
          <ac:chgData name="hyewon lee" userId="e68b045bf7761424" providerId="LiveId" clId="{16F7D825-B1B5-4EFD-A55F-F01D64975671}" dt="2024-07-29T12:54:35.533" v="1281" actId="478"/>
          <ac:spMkLst>
            <pc:docMk/>
            <pc:sldMk cId="2050975424" sldId="261"/>
            <ac:spMk id="8" creationId="{6E12E88C-6AEF-634F-2DDB-DD4C45EB0FC5}"/>
          </ac:spMkLst>
        </pc:spChg>
        <pc:spChg chg="add mod">
          <ac:chgData name="hyewon lee" userId="e68b045bf7761424" providerId="LiveId" clId="{16F7D825-B1B5-4EFD-A55F-F01D64975671}" dt="2024-07-29T12:58:35.352" v="1506" actId="20577"/>
          <ac:spMkLst>
            <pc:docMk/>
            <pc:sldMk cId="2050975424" sldId="261"/>
            <ac:spMk id="9" creationId="{CD19D0DC-71D3-1DDE-345B-CA5096A173D7}"/>
          </ac:spMkLst>
        </pc:spChg>
        <pc:spChg chg="add del mod">
          <ac:chgData name="hyewon lee" userId="e68b045bf7761424" providerId="LiveId" clId="{16F7D825-B1B5-4EFD-A55F-F01D64975671}" dt="2024-07-29T12:56:17.121" v="1452" actId="478"/>
          <ac:spMkLst>
            <pc:docMk/>
            <pc:sldMk cId="2050975424" sldId="261"/>
            <ac:spMk id="10" creationId="{45BA6EE2-CCD6-3D61-81E4-8E227BA3F0BB}"/>
          </ac:spMkLst>
        </pc:spChg>
        <pc:spChg chg="mod">
          <ac:chgData name="hyewon lee" userId="e68b045bf7761424" providerId="LiveId" clId="{16F7D825-B1B5-4EFD-A55F-F01D64975671}" dt="2024-07-29T12:50:10.622" v="891" actId="20577"/>
          <ac:spMkLst>
            <pc:docMk/>
            <pc:sldMk cId="2050975424" sldId="261"/>
            <ac:spMk id="83" creationId="{00000000-0000-0000-0000-000000000000}"/>
          </ac:spMkLst>
        </pc:spChg>
        <pc:grpChg chg="add mod">
          <ac:chgData name="hyewon lee" userId="e68b045bf7761424" providerId="LiveId" clId="{16F7D825-B1B5-4EFD-A55F-F01D64975671}" dt="2024-07-29T12:54:22.249" v="1279" actId="1076"/>
          <ac:grpSpMkLst>
            <pc:docMk/>
            <pc:sldMk cId="2050975424" sldId="261"/>
            <ac:grpSpMk id="7" creationId="{2E5DD0BD-5C98-D560-A205-76756B2B5938}"/>
          </ac:grpSpMkLst>
        </pc:grpChg>
        <pc:picChg chg="add mod">
          <ac:chgData name="hyewon lee" userId="e68b045bf7761424" providerId="LiveId" clId="{16F7D825-B1B5-4EFD-A55F-F01D64975671}" dt="2024-07-29T12:54:11.430" v="1278" actId="164"/>
          <ac:picMkLst>
            <pc:docMk/>
            <pc:sldMk cId="2050975424" sldId="261"/>
            <ac:picMk id="3" creationId="{9C5218E5-8746-4ED2-2095-57A6AA04EACC}"/>
          </ac:picMkLst>
        </pc:picChg>
      </pc:sldChg>
      <pc:sldChg chg="addSp delSp modSp add mod">
        <pc:chgData name="hyewon lee" userId="e68b045bf7761424" providerId="LiveId" clId="{16F7D825-B1B5-4EFD-A55F-F01D64975671}" dt="2024-07-29T14:13:13.571" v="2856"/>
        <pc:sldMkLst>
          <pc:docMk/>
          <pc:sldMk cId="2739244960" sldId="262"/>
        </pc:sldMkLst>
        <pc:spChg chg="add del mod">
          <ac:chgData name="hyewon lee" userId="e68b045bf7761424" providerId="LiveId" clId="{16F7D825-B1B5-4EFD-A55F-F01D64975671}" dt="2024-07-29T11:07:26.774" v="679" actId="478"/>
          <ac:spMkLst>
            <pc:docMk/>
            <pc:sldMk cId="2739244960" sldId="262"/>
            <ac:spMk id="2" creationId="{6A67B248-85FE-5CAE-CFB3-DE7425E5E0F0}"/>
          </ac:spMkLst>
        </pc:spChg>
        <pc:spChg chg="mod">
          <ac:chgData name="hyewon lee" userId="e68b045bf7761424" providerId="LiveId" clId="{16F7D825-B1B5-4EFD-A55F-F01D64975671}" dt="2024-07-28T11:41:43.936" v="410" actId="20577"/>
          <ac:spMkLst>
            <pc:docMk/>
            <pc:sldMk cId="2739244960" sldId="262"/>
            <ac:spMk id="83" creationId="{00000000-0000-0000-0000-000000000000}"/>
          </ac:spMkLst>
        </pc:spChg>
        <pc:graphicFrameChg chg="add mod modGraphic">
          <ac:chgData name="hyewon lee" userId="e68b045bf7761424" providerId="LiveId" clId="{16F7D825-B1B5-4EFD-A55F-F01D64975671}" dt="2024-07-29T14:13:13.571" v="2856"/>
          <ac:graphicFrameMkLst>
            <pc:docMk/>
            <pc:sldMk cId="2739244960" sldId="262"/>
            <ac:graphicFrameMk id="3" creationId="{92FA2333-92E5-3E0B-BA8E-8A4DCB87F930}"/>
          </ac:graphicFrameMkLst>
        </pc:graphicFrameChg>
      </pc:sldChg>
      <pc:sldChg chg="add ord">
        <pc:chgData name="hyewon lee" userId="e68b045bf7761424" providerId="LiveId" clId="{16F7D825-B1B5-4EFD-A55F-F01D64975671}" dt="2024-07-28T11:45:58.075" v="440"/>
        <pc:sldMkLst>
          <pc:docMk/>
          <pc:sldMk cId="4219252311" sldId="325"/>
        </pc:sldMkLst>
      </pc:sldChg>
      <pc:sldChg chg="addSp delSp modSp add mod ord">
        <pc:chgData name="hyewon lee" userId="e68b045bf7761424" providerId="LiveId" clId="{16F7D825-B1B5-4EFD-A55F-F01D64975671}" dt="2024-07-29T14:29:54.659" v="3643" actId="1076"/>
        <pc:sldMkLst>
          <pc:docMk/>
          <pc:sldMk cId="3254916357" sldId="326"/>
        </pc:sldMkLst>
        <pc:spChg chg="add del mod">
          <ac:chgData name="hyewon lee" userId="e68b045bf7761424" providerId="LiveId" clId="{16F7D825-B1B5-4EFD-A55F-F01D64975671}" dt="2024-07-29T13:42:24.002" v="1568" actId="478"/>
          <ac:spMkLst>
            <pc:docMk/>
            <pc:sldMk cId="3254916357" sldId="326"/>
            <ac:spMk id="2" creationId="{177CE0B3-D259-C1DB-217E-70391AAE0A3D}"/>
          </ac:spMkLst>
        </pc:spChg>
        <pc:spChg chg="add mod">
          <ac:chgData name="hyewon lee" userId="e68b045bf7761424" providerId="LiveId" clId="{16F7D825-B1B5-4EFD-A55F-F01D64975671}" dt="2024-07-29T12:59:25.546" v="1560"/>
          <ac:spMkLst>
            <pc:docMk/>
            <pc:sldMk cId="3254916357" sldId="326"/>
            <ac:spMk id="4" creationId="{54E08737-C814-5126-4DED-3883806A2FB8}"/>
          </ac:spMkLst>
        </pc:spChg>
        <pc:spChg chg="add mod">
          <ac:chgData name="hyewon lee" userId="e68b045bf7761424" providerId="LiveId" clId="{16F7D825-B1B5-4EFD-A55F-F01D64975671}" dt="2024-07-29T14:29:47.125" v="3641" actId="164"/>
          <ac:spMkLst>
            <pc:docMk/>
            <pc:sldMk cId="3254916357" sldId="326"/>
            <ac:spMk id="4" creationId="{C5DB9DA7-EEA4-D6F6-7C5A-32DE96DB4EA2}"/>
          </ac:spMkLst>
        </pc:spChg>
        <pc:spChg chg="del">
          <ac:chgData name="hyewon lee" userId="e68b045bf7761424" providerId="LiveId" clId="{16F7D825-B1B5-4EFD-A55F-F01D64975671}" dt="2024-07-29T12:53:28.708" v="1267" actId="478"/>
          <ac:spMkLst>
            <pc:docMk/>
            <pc:sldMk cId="3254916357" sldId="326"/>
            <ac:spMk id="5" creationId="{EBDD5DEE-D998-59C0-A71A-92154D77D241}"/>
          </ac:spMkLst>
        </pc:spChg>
        <pc:spChg chg="del">
          <ac:chgData name="hyewon lee" userId="e68b045bf7761424" providerId="LiveId" clId="{16F7D825-B1B5-4EFD-A55F-F01D64975671}" dt="2024-07-29T12:53:31.395" v="1269" actId="478"/>
          <ac:spMkLst>
            <pc:docMk/>
            <pc:sldMk cId="3254916357" sldId="326"/>
            <ac:spMk id="6" creationId="{3A0F1229-CB36-D384-9726-485084C07297}"/>
          </ac:spMkLst>
        </pc:spChg>
        <pc:spChg chg="add mod">
          <ac:chgData name="hyewon lee" userId="e68b045bf7761424" providerId="LiveId" clId="{16F7D825-B1B5-4EFD-A55F-F01D64975671}" dt="2024-07-29T14:29:54.659" v="3643" actId="1076"/>
          <ac:spMkLst>
            <pc:docMk/>
            <pc:sldMk cId="3254916357" sldId="326"/>
            <ac:spMk id="9" creationId="{E30DA427-7BFF-BC64-A13C-2AE6EE78A849}"/>
          </ac:spMkLst>
        </pc:spChg>
        <pc:spChg chg="mod">
          <ac:chgData name="hyewon lee" userId="e68b045bf7761424" providerId="LiveId" clId="{16F7D825-B1B5-4EFD-A55F-F01D64975671}" dt="2024-07-29T14:23:39.279" v="3184" actId="20577"/>
          <ac:spMkLst>
            <pc:docMk/>
            <pc:sldMk cId="3254916357" sldId="326"/>
            <ac:spMk id="83" creationId="{00000000-0000-0000-0000-000000000000}"/>
          </ac:spMkLst>
        </pc:spChg>
        <pc:grpChg chg="add mod">
          <ac:chgData name="hyewon lee" userId="e68b045bf7761424" providerId="LiveId" clId="{16F7D825-B1B5-4EFD-A55F-F01D64975671}" dt="2024-07-29T14:29:54.659" v="3643" actId="1076"/>
          <ac:grpSpMkLst>
            <pc:docMk/>
            <pc:sldMk cId="3254916357" sldId="326"/>
            <ac:grpSpMk id="5" creationId="{4DF548F9-B2A0-9F5E-6195-4C8523186FC4}"/>
          </ac:grpSpMkLst>
        </pc:grpChg>
        <pc:picChg chg="add del">
          <ac:chgData name="hyewon lee" userId="e68b045bf7761424" providerId="LiveId" clId="{16F7D825-B1B5-4EFD-A55F-F01D64975671}" dt="2024-07-29T14:18:31.851" v="2859" actId="478"/>
          <ac:picMkLst>
            <pc:docMk/>
            <pc:sldMk cId="3254916357" sldId="326"/>
            <ac:picMk id="3" creationId="{4940B904-2377-D681-78E1-F94667C553FF}"/>
          </ac:picMkLst>
        </pc:picChg>
        <pc:picChg chg="del mod modCrop">
          <ac:chgData name="hyewon lee" userId="e68b045bf7761424" providerId="LiveId" clId="{16F7D825-B1B5-4EFD-A55F-F01D64975671}" dt="2024-07-29T13:42:22.008" v="1567" actId="478"/>
          <ac:picMkLst>
            <pc:docMk/>
            <pc:sldMk cId="3254916357" sldId="326"/>
            <ac:picMk id="3" creationId="{9C5218E5-8746-4ED2-2095-57A6AA04EACC}"/>
          </ac:picMkLst>
        </pc:picChg>
        <pc:picChg chg="add mod modCrop">
          <ac:chgData name="hyewon lee" userId="e68b045bf7761424" providerId="LiveId" clId="{16F7D825-B1B5-4EFD-A55F-F01D64975671}" dt="2024-07-29T14:29:47.125" v="3641" actId="164"/>
          <ac:picMkLst>
            <pc:docMk/>
            <pc:sldMk cId="3254916357" sldId="326"/>
            <ac:picMk id="8" creationId="{EF496D2C-0C7B-DB76-8E9E-F6856A027BFD}"/>
          </ac:picMkLst>
        </pc:picChg>
      </pc:sldChg>
      <pc:sldChg chg="addSp delSp modSp add mod">
        <pc:chgData name="hyewon lee" userId="e68b045bf7761424" providerId="LiveId" clId="{16F7D825-B1B5-4EFD-A55F-F01D64975671}" dt="2024-07-29T14:23:05.659" v="3141" actId="408"/>
        <pc:sldMkLst>
          <pc:docMk/>
          <pc:sldMk cId="3364752511" sldId="327"/>
        </pc:sldMkLst>
        <pc:spChg chg="mod">
          <ac:chgData name="hyewon lee" userId="e68b045bf7761424" providerId="LiveId" clId="{16F7D825-B1B5-4EFD-A55F-F01D64975671}" dt="2024-07-29T14:21:49.552" v="3009"/>
          <ac:spMkLst>
            <pc:docMk/>
            <pc:sldMk cId="3364752511" sldId="327"/>
            <ac:spMk id="2" creationId="{177CE0B3-D259-C1DB-217E-70391AAE0A3D}"/>
          </ac:spMkLst>
        </pc:spChg>
        <pc:spChg chg="add mod">
          <ac:chgData name="hyewon lee" userId="e68b045bf7761424" providerId="LiveId" clId="{16F7D825-B1B5-4EFD-A55F-F01D64975671}" dt="2024-07-29T14:22:54.901" v="3138" actId="14100"/>
          <ac:spMkLst>
            <pc:docMk/>
            <pc:sldMk cId="3364752511" sldId="327"/>
            <ac:spMk id="4" creationId="{0B0EE6C7-C546-36A1-3941-1156B26DCEA3}"/>
          </ac:spMkLst>
        </pc:spChg>
        <pc:spChg chg="add del mod">
          <ac:chgData name="hyewon lee" userId="e68b045bf7761424" providerId="LiveId" clId="{16F7D825-B1B5-4EFD-A55F-F01D64975671}" dt="2024-07-29T13:47:34.140" v="2244" actId="478"/>
          <ac:spMkLst>
            <pc:docMk/>
            <pc:sldMk cId="3364752511" sldId="327"/>
            <ac:spMk id="4" creationId="{C2676E0E-A5A6-E46A-373C-582A9673DDA5}"/>
          </ac:spMkLst>
        </pc:spChg>
        <pc:spChg chg="add mod">
          <ac:chgData name="hyewon lee" userId="e68b045bf7761424" providerId="LiveId" clId="{16F7D825-B1B5-4EFD-A55F-F01D64975671}" dt="2024-07-29T14:23:05.659" v="3141" actId="408"/>
          <ac:spMkLst>
            <pc:docMk/>
            <pc:sldMk cId="3364752511" sldId="327"/>
            <ac:spMk id="5" creationId="{2A67C893-4C5D-530B-32F7-375F8552E545}"/>
          </ac:spMkLst>
        </pc:spChg>
        <pc:picChg chg="mod">
          <ac:chgData name="hyewon lee" userId="e68b045bf7761424" providerId="LiveId" clId="{16F7D825-B1B5-4EFD-A55F-F01D64975671}" dt="2024-07-29T14:23:01.376" v="3140" actId="12789"/>
          <ac:picMkLst>
            <pc:docMk/>
            <pc:sldMk cId="3364752511" sldId="327"/>
            <ac:picMk id="3" creationId="{9C5218E5-8746-4ED2-2095-57A6AA04EACC}"/>
          </ac:picMkLst>
        </pc:picChg>
        <pc:picChg chg="add del mod">
          <ac:chgData name="hyewon lee" userId="e68b045bf7761424" providerId="LiveId" clId="{16F7D825-B1B5-4EFD-A55F-F01D64975671}" dt="2024-07-29T13:48:34.690" v="2255" actId="478"/>
          <ac:picMkLst>
            <pc:docMk/>
            <pc:sldMk cId="3364752511" sldId="327"/>
            <ac:picMk id="7" creationId="{A942F4BF-0369-7F43-E62C-B8CF381AA169}"/>
          </ac:picMkLst>
        </pc:picChg>
        <pc:picChg chg="del">
          <ac:chgData name="hyewon lee" userId="e68b045bf7761424" providerId="LiveId" clId="{16F7D825-B1B5-4EFD-A55F-F01D64975671}" dt="2024-07-29T13:42:27.438" v="1571" actId="478"/>
          <ac:picMkLst>
            <pc:docMk/>
            <pc:sldMk cId="3364752511" sldId="327"/>
            <ac:picMk id="8" creationId="{EF496D2C-0C7B-DB76-8E9E-F6856A027BFD}"/>
          </ac:picMkLst>
        </pc:picChg>
        <pc:picChg chg="add mod modCrop">
          <ac:chgData name="hyewon lee" userId="e68b045bf7761424" providerId="LiveId" clId="{16F7D825-B1B5-4EFD-A55F-F01D64975671}" dt="2024-07-29T14:23:01.376" v="3140" actId="12789"/>
          <ac:picMkLst>
            <pc:docMk/>
            <pc:sldMk cId="3364752511" sldId="327"/>
            <ac:picMk id="10" creationId="{7AC3221B-27D4-750B-DCB3-975270DBEE93}"/>
          </ac:picMkLst>
        </pc:picChg>
        <pc:picChg chg="add del">
          <ac:chgData name="hyewon lee" userId="e68b045bf7761424" providerId="LiveId" clId="{16F7D825-B1B5-4EFD-A55F-F01D64975671}" dt="2024-07-29T13:50:02.628" v="2265" actId="478"/>
          <ac:picMkLst>
            <pc:docMk/>
            <pc:sldMk cId="3364752511" sldId="327"/>
            <ac:picMk id="12" creationId="{D4DE76BC-F0A2-936B-9FAF-18C62F6EA069}"/>
          </ac:picMkLst>
        </pc:picChg>
        <pc:picChg chg="add del mod modCrop">
          <ac:chgData name="hyewon lee" userId="e68b045bf7761424" providerId="LiveId" clId="{16F7D825-B1B5-4EFD-A55F-F01D64975671}" dt="2024-07-29T13:52:32.693" v="2300" actId="478"/>
          <ac:picMkLst>
            <pc:docMk/>
            <pc:sldMk cId="3364752511" sldId="327"/>
            <ac:picMk id="13" creationId="{519650AA-B74E-6444-E6F8-FF2CE97D2AF4}"/>
          </ac:picMkLst>
        </pc:picChg>
        <pc:picChg chg="add del mod">
          <ac:chgData name="hyewon lee" userId="e68b045bf7761424" providerId="LiveId" clId="{16F7D825-B1B5-4EFD-A55F-F01D64975671}" dt="2024-07-29T13:51:56.140" v="2289" actId="478"/>
          <ac:picMkLst>
            <pc:docMk/>
            <pc:sldMk cId="3364752511" sldId="327"/>
            <ac:picMk id="15" creationId="{583E4448-709E-2A18-C56E-1ABC16A3F81A}"/>
          </ac:picMkLst>
        </pc:picChg>
      </pc:sldChg>
      <pc:sldChg chg="addSp delSp modSp add mod">
        <pc:chgData name="hyewon lee" userId="e68b045bf7761424" providerId="LiveId" clId="{16F7D825-B1B5-4EFD-A55F-F01D64975671}" dt="2024-07-29T14:29:23.208" v="3592" actId="1076"/>
        <pc:sldMkLst>
          <pc:docMk/>
          <pc:sldMk cId="2964435054" sldId="328"/>
        </pc:sldMkLst>
        <pc:spChg chg="add mod">
          <ac:chgData name="hyewon lee" userId="e68b045bf7761424" providerId="LiveId" clId="{16F7D825-B1B5-4EFD-A55F-F01D64975671}" dt="2024-07-29T14:19:31.922" v="2945" actId="164"/>
          <ac:spMkLst>
            <pc:docMk/>
            <pc:sldMk cId="2964435054" sldId="328"/>
            <ac:spMk id="2" creationId="{1B6BBE66-46EC-0A6D-DC54-5C8F6D268DF0}"/>
          </ac:spMkLst>
        </pc:spChg>
        <pc:spChg chg="add mod">
          <ac:chgData name="hyewon lee" userId="e68b045bf7761424" providerId="LiveId" clId="{16F7D825-B1B5-4EFD-A55F-F01D64975671}" dt="2024-07-29T14:29:23.208" v="3592" actId="1076"/>
          <ac:spMkLst>
            <pc:docMk/>
            <pc:sldMk cId="2964435054" sldId="328"/>
            <ac:spMk id="5" creationId="{B1F132BD-70F3-D74F-263B-EC364150A885}"/>
          </ac:spMkLst>
        </pc:spChg>
        <pc:spChg chg="del mod">
          <ac:chgData name="hyewon lee" userId="e68b045bf7761424" providerId="LiveId" clId="{16F7D825-B1B5-4EFD-A55F-F01D64975671}" dt="2024-07-29T14:20:07.462" v="3001" actId="478"/>
          <ac:spMkLst>
            <pc:docMk/>
            <pc:sldMk cId="2964435054" sldId="328"/>
            <ac:spMk id="9" creationId="{E30DA427-7BFF-BC64-A13C-2AE6EE78A849}"/>
          </ac:spMkLst>
        </pc:spChg>
        <pc:spChg chg="mod">
          <ac:chgData name="hyewon lee" userId="e68b045bf7761424" providerId="LiveId" clId="{16F7D825-B1B5-4EFD-A55F-F01D64975671}" dt="2024-07-29T14:18:37.612" v="2868" actId="20577"/>
          <ac:spMkLst>
            <pc:docMk/>
            <pc:sldMk cId="2964435054" sldId="328"/>
            <ac:spMk id="83" creationId="{00000000-0000-0000-0000-000000000000}"/>
          </ac:spMkLst>
        </pc:spChg>
        <pc:grpChg chg="add mod">
          <ac:chgData name="hyewon lee" userId="e68b045bf7761424" providerId="LiveId" clId="{16F7D825-B1B5-4EFD-A55F-F01D64975671}" dt="2024-07-29T14:20:09.429" v="3002" actId="1076"/>
          <ac:grpSpMkLst>
            <pc:docMk/>
            <pc:sldMk cId="2964435054" sldId="328"/>
            <ac:grpSpMk id="4" creationId="{55E661E0-4A21-9053-5ACD-BEAAFB54E5B6}"/>
          </ac:grpSpMkLst>
        </pc:grpChg>
        <pc:picChg chg="mod">
          <ac:chgData name="hyewon lee" userId="e68b045bf7761424" providerId="LiveId" clId="{16F7D825-B1B5-4EFD-A55F-F01D64975671}" dt="2024-07-29T14:19:31.922" v="2945" actId="164"/>
          <ac:picMkLst>
            <pc:docMk/>
            <pc:sldMk cId="2964435054" sldId="328"/>
            <ac:picMk id="3" creationId="{4940B904-2377-D681-78E1-F94667C553FF}"/>
          </ac:picMkLst>
        </pc:picChg>
        <pc:picChg chg="del">
          <ac:chgData name="hyewon lee" userId="e68b045bf7761424" providerId="LiveId" clId="{16F7D825-B1B5-4EFD-A55F-F01D64975671}" dt="2024-07-29T14:18:39.652" v="2869" actId="478"/>
          <ac:picMkLst>
            <pc:docMk/>
            <pc:sldMk cId="2964435054" sldId="328"/>
            <ac:picMk id="8" creationId="{EF496D2C-0C7B-DB76-8E9E-F6856A027BFD}"/>
          </ac:picMkLst>
        </pc:picChg>
      </pc:sldChg>
      <pc:sldChg chg="addSp delSp modSp add del mod">
        <pc:chgData name="hyewon lee" userId="e68b045bf7761424" providerId="LiveId" clId="{16F7D825-B1B5-4EFD-A55F-F01D64975671}" dt="2024-07-29T14:12:25.846" v="2808" actId="47"/>
        <pc:sldMkLst>
          <pc:docMk/>
          <pc:sldMk cId="3836944215" sldId="328"/>
        </pc:sldMkLst>
        <pc:spChg chg="del mod">
          <ac:chgData name="hyewon lee" userId="e68b045bf7761424" providerId="LiveId" clId="{16F7D825-B1B5-4EFD-A55F-F01D64975671}" dt="2024-07-29T14:12:23.193" v="2807"/>
          <ac:spMkLst>
            <pc:docMk/>
            <pc:sldMk cId="3836944215" sldId="328"/>
            <ac:spMk id="9" creationId="{E30DA427-7BFF-BC64-A13C-2AE6EE78A849}"/>
          </ac:spMkLst>
        </pc:spChg>
        <pc:spChg chg="mod">
          <ac:chgData name="hyewon lee" userId="e68b045bf7761424" providerId="LiveId" clId="{16F7D825-B1B5-4EFD-A55F-F01D64975671}" dt="2024-07-29T14:11:41.995" v="2798" actId="20577"/>
          <ac:spMkLst>
            <pc:docMk/>
            <pc:sldMk cId="3836944215" sldId="328"/>
            <ac:spMk id="83" creationId="{00000000-0000-0000-0000-000000000000}"/>
          </ac:spMkLst>
        </pc:spChg>
        <pc:picChg chg="add del mod">
          <ac:chgData name="hyewon lee" userId="e68b045bf7761424" providerId="LiveId" clId="{16F7D825-B1B5-4EFD-A55F-F01D64975671}" dt="2024-07-29T14:12:23.181" v="2805" actId="478"/>
          <ac:picMkLst>
            <pc:docMk/>
            <pc:sldMk cId="3836944215" sldId="328"/>
            <ac:picMk id="3" creationId="{5FEF75CF-478C-BA2B-06C9-71354EF45FF5}"/>
          </ac:picMkLst>
        </pc:picChg>
        <pc:picChg chg="del">
          <ac:chgData name="hyewon lee" userId="e68b045bf7761424" providerId="LiveId" clId="{16F7D825-B1B5-4EFD-A55F-F01D64975671}" dt="2024-07-29T14:01:23.930" v="2792" actId="478"/>
          <ac:picMkLst>
            <pc:docMk/>
            <pc:sldMk cId="3836944215" sldId="328"/>
            <ac:picMk id="8" creationId="{EF496D2C-0C7B-DB76-8E9E-F6856A027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47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745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35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18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63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0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스터디 </a:t>
            </a:r>
            <a:r>
              <a:rPr lang="ko-KR" altLang="en-US" sz="2500" b="1" dirty="0">
                <a:solidFill>
                  <a:srgbClr val="19264B"/>
                </a:solidFill>
              </a:rPr>
              <a:t>하계 </a:t>
            </a:r>
            <a:r>
              <a:rPr lang="en-US" altLang="ko" sz="2500" b="1" dirty="0">
                <a:solidFill>
                  <a:srgbClr val="19264B"/>
                </a:solidFill>
              </a:rPr>
              <a:t>DA 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이혜원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4C9E3791-0CA7-2C44-43AA-67BF103D3D19}"/>
              </a:ext>
            </a:extLst>
          </p:cNvPr>
          <p:cNvSpPr txBox="1"/>
          <p:nvPr/>
        </p:nvSpPr>
        <p:spPr>
          <a:xfrm>
            <a:off x="4311327" y="2258218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감사합니다</a:t>
            </a:r>
            <a:endParaRPr sz="11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2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사진을 못 찍었습니다</a:t>
            </a:r>
            <a:endParaRPr lang="en-US" altLang="ko-KR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/>
              <a:t>매주 화요일 </a:t>
            </a:r>
            <a:r>
              <a:rPr lang="en-US" altLang="ko-KR" sz="1200" dirty="0"/>
              <a:t>2</a:t>
            </a:r>
            <a:r>
              <a:rPr lang="ko-KR" altLang="en-US" sz="1200" dirty="0"/>
              <a:t>시 대면 회의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162E57CC-EA2D-AD55-C30A-3023CAF872BE}"/>
              </a:ext>
            </a:extLst>
          </p:cNvPr>
          <p:cNvSpPr txBox="1"/>
          <p:nvPr/>
        </p:nvSpPr>
        <p:spPr>
          <a:xfrm>
            <a:off x="6305001" y="1892197"/>
            <a:ext cx="1949538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김민하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응통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김예은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경영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박아현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응통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21)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이혜원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수학 </a:t>
            </a: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20)</a:t>
            </a:r>
            <a:endParaRPr sz="16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3C607E14-5254-159B-0C89-90910A1555B9}"/>
              </a:ext>
            </a:extLst>
          </p:cNvPr>
          <p:cNvSpPr txBox="1"/>
          <p:nvPr/>
        </p:nvSpPr>
        <p:spPr>
          <a:xfrm>
            <a:off x="1715193" y="1281203"/>
            <a:ext cx="22821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프로젝트 소개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진행 과정</a:t>
            </a:r>
            <a:endParaRPr lang="en-US" altLang="ko-KR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/>
              <a:t>향후 계획</a:t>
            </a:r>
            <a:endParaRPr lang="en-US" altLang="ko-KR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소개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BFBF93-B023-65B7-0B09-7DD68C218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240" y="1076014"/>
            <a:ext cx="2471920" cy="349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34F0FC-056D-D871-5680-1097BF6B9580}"/>
              </a:ext>
            </a:extLst>
          </p:cNvPr>
          <p:cNvSpPr/>
          <p:nvPr/>
        </p:nvSpPr>
        <p:spPr>
          <a:xfrm>
            <a:off x="4282167" y="1073939"/>
            <a:ext cx="4212415" cy="573358"/>
          </a:xfrm>
          <a:prstGeom prst="rect">
            <a:avLst/>
          </a:prstGeom>
          <a:solidFill>
            <a:srgbClr val="F7E7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전통시장 활성화 방안 모색</a:t>
            </a: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31561294-15AA-094D-4B0B-09BAB8AF9555}"/>
              </a:ext>
            </a:extLst>
          </p:cNvPr>
          <p:cNvSpPr txBox="1"/>
          <p:nvPr/>
        </p:nvSpPr>
        <p:spPr>
          <a:xfrm>
            <a:off x="4431300" y="1820494"/>
            <a:ext cx="3707765" cy="2696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수집</a:t>
            </a:r>
            <a:endParaRPr lang="en-US" altLang="ko-KR" sz="12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100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지도맵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리뷰</a:t>
            </a: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댓글</a:t>
            </a: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블로그</a:t>
            </a: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기사 등 </a:t>
            </a:r>
            <a:r>
              <a:rPr lang="ko-KR" altLang="en-US" sz="1100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크롤링</a:t>
            </a:r>
            <a:endParaRPr lang="en-US" altLang="ko-KR"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토큰화</a:t>
            </a: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제거</a:t>
            </a:r>
            <a:endParaRPr lang="en-US" altLang="ko-KR"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선행연구 방법론 적용</a:t>
            </a:r>
            <a:endParaRPr lang="en-US" altLang="ko-KR" sz="12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워드 클라우드</a:t>
            </a:r>
            <a:endParaRPr lang="en-US" altLang="ko-KR"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LDA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- TF-IDF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2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정리 및 문제점 해결방안 모색</a:t>
            </a:r>
            <a:endParaRPr lang="en-US" altLang="ko-KR" sz="1200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수집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BDD5DEE-D998-59C0-A71A-92154D77D241}"/>
              </a:ext>
            </a:extLst>
          </p:cNvPr>
          <p:cNvSpPr txBox="1"/>
          <p:nvPr/>
        </p:nvSpPr>
        <p:spPr>
          <a:xfrm>
            <a:off x="6148237" y="1038733"/>
            <a:ext cx="2719292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</a:t>
            </a:r>
            <a:r>
              <a:rPr lang="ko-KR" altLang="en-US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맵과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카카오맵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리뷰 데이터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네이버 블로그 데이터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구글 뉴스 데이터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유튜브 영상 댓글 데이터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E5DD0BD-5C98-D560-A205-76756B2B5938}"/>
              </a:ext>
            </a:extLst>
          </p:cNvPr>
          <p:cNvGrpSpPr/>
          <p:nvPr/>
        </p:nvGrpSpPr>
        <p:grpSpPr>
          <a:xfrm>
            <a:off x="2570800" y="3046286"/>
            <a:ext cx="4803597" cy="2010447"/>
            <a:chOff x="3019879" y="2871912"/>
            <a:chExt cx="4803597" cy="201044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C5218E5-8746-4ED2-2095-57A6AA04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9879" y="2871912"/>
              <a:ext cx="4803597" cy="1764241"/>
            </a:xfrm>
            <a:prstGeom prst="rect">
              <a:avLst/>
            </a:prstGeom>
          </p:spPr>
        </p:pic>
        <p:sp>
          <p:nvSpPr>
            <p:cNvPr id="6" name="Google Shape;55;p13">
              <a:extLst>
                <a:ext uri="{FF2B5EF4-FFF2-40B4-BE49-F238E27FC236}">
                  <a16:creationId xmlns:a16="http://schemas.microsoft.com/office/drawing/2014/main" id="{3A0F1229-CB36-D384-9726-485084C07297}"/>
                </a:ext>
              </a:extLst>
            </p:cNvPr>
            <p:cNvSpPr txBox="1"/>
            <p:nvPr/>
          </p:nvSpPr>
          <p:spPr>
            <a:xfrm>
              <a:off x="6337045" y="4389947"/>
              <a:ext cx="1486431" cy="492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구글 맵 리뷰 데이터</a:t>
              </a: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9D0DC-71D3-1DDE-345B-CA5096A173D7}"/>
              </a:ext>
            </a:extLst>
          </p:cNvPr>
          <p:cNvSpPr/>
          <p:nvPr/>
        </p:nvSpPr>
        <p:spPr>
          <a:xfrm>
            <a:off x="1549955" y="1347853"/>
            <a:ext cx="4370253" cy="859055"/>
          </a:xfrm>
          <a:prstGeom prst="rect">
            <a:avLst/>
          </a:prstGeom>
          <a:solidFill>
            <a:srgbClr val="F7E7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dirty="0" err="1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크롤링으로</a:t>
            </a:r>
            <a:r>
              <a:rPr lang="ko-KR" altLang="en-US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</a:rPr>
              <a:t> 천안시 전통시장 데이터 수집</a:t>
            </a:r>
            <a:endParaRPr lang="en-US" altLang="ko-KR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</a:endParaRPr>
          </a:p>
          <a:p>
            <a:pPr algn="ctr"/>
            <a:r>
              <a:rPr lang="ko-KR" altLang="en-US" sz="1100" dirty="0">
                <a:solidFill>
                  <a:srgbClr val="19264B"/>
                </a:solidFill>
                <a:latin typeface="NanumGothic" panose="020D0604000000000000" pitchFamily="50" charset="-127"/>
                <a:ea typeface="NanumGothic" panose="020D0604000000000000" pitchFamily="50" charset="-127"/>
              </a:rPr>
              <a:t>→ 천안 전통시장의 인식과 주요 키워드 탐색</a:t>
            </a:r>
          </a:p>
        </p:txBody>
      </p:sp>
    </p:spTree>
    <p:extLst>
      <p:ext uri="{BB962C8B-B14F-4D97-AF65-F5344CB8AC3E}">
        <p14:creationId xmlns:p14="http://schemas.microsoft.com/office/powerpoint/2010/main" val="2050975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전처리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218E5-8746-4ED2-2095-57A6AA04E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06" r="18711"/>
          <a:stretch/>
        </p:blipFill>
        <p:spPr>
          <a:xfrm>
            <a:off x="1762896" y="2309719"/>
            <a:ext cx="3632824" cy="2254408"/>
          </a:xfrm>
          <a:prstGeom prst="rect">
            <a:avLst/>
          </a:prstGeom>
        </p:spPr>
      </p:pic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177CE0B3-D259-C1DB-217E-70391AAE0A3D}"/>
              </a:ext>
            </a:extLst>
          </p:cNvPr>
          <p:cNvSpPr txBox="1"/>
          <p:nvPr/>
        </p:nvSpPr>
        <p:spPr>
          <a:xfrm>
            <a:off x="1408963" y="845454"/>
            <a:ext cx="3413566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특수문자 제거 → 토큰화 → </a:t>
            </a:r>
            <a:r>
              <a:rPr lang="ko-KR" altLang="en-US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제거 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A67C893-4C5D-530B-32F7-375F8552E545}"/>
              </a:ext>
            </a:extLst>
          </p:cNvPr>
          <p:cNvSpPr/>
          <p:nvPr/>
        </p:nvSpPr>
        <p:spPr>
          <a:xfrm rot="5400000">
            <a:off x="5432944" y="3361932"/>
            <a:ext cx="324150" cy="149983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C3221B-27D4-750B-DCB3-975270DBEE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23" r="46145"/>
          <a:stretch/>
        </p:blipFill>
        <p:spPr>
          <a:xfrm>
            <a:off x="5794317" y="2383495"/>
            <a:ext cx="2876877" cy="2106857"/>
          </a:xfrm>
          <a:prstGeom prst="rect">
            <a:avLst/>
          </a:prstGeom>
        </p:spPr>
      </p:pic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0B0EE6C7-C546-36A1-3941-1156B26DCEA3}"/>
              </a:ext>
            </a:extLst>
          </p:cNvPr>
          <p:cNvSpPr txBox="1"/>
          <p:nvPr/>
        </p:nvSpPr>
        <p:spPr>
          <a:xfrm>
            <a:off x="3523951" y="1198780"/>
            <a:ext cx="2353727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확인하며 </a:t>
            </a:r>
            <a:r>
              <a:rPr lang="ko-KR" altLang="en-US" sz="1000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불용어</a:t>
            </a:r>
            <a:r>
              <a:rPr lang="ko-KR" altLang="en-US" sz="1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추가가 필요함</a:t>
            </a:r>
            <a:endParaRPr lang="en-US" altLang="ko-KR" sz="10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475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워드클라우드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55;p13">
            <a:extLst>
              <a:ext uri="{FF2B5EF4-FFF2-40B4-BE49-F238E27FC236}">
                <a16:creationId xmlns:a16="http://schemas.microsoft.com/office/drawing/2014/main" id="{E30DA427-7BFF-BC64-A13C-2AE6EE78A849}"/>
              </a:ext>
            </a:extLst>
          </p:cNvPr>
          <p:cNvSpPr txBox="1"/>
          <p:nvPr/>
        </p:nvSpPr>
        <p:spPr>
          <a:xfrm>
            <a:off x="5537437" y="1851470"/>
            <a:ext cx="3517249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주차</a:t>
            </a: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가격</a:t>
            </a: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많이 언급됨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→ 문제가 있다면 해결책 마련이 필요함</a:t>
            </a:r>
            <a:endParaRPr lang="en-US" altLang="ko-KR" sz="10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호떡</a:t>
            </a: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국밥</a:t>
            </a: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순대</a:t>
            </a: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칼국수가 인기 있는 메뉴임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시장별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키워드도 확인 필요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F548F9-B2A0-9F5E-6195-4C8523186FC4}"/>
              </a:ext>
            </a:extLst>
          </p:cNvPr>
          <p:cNvGrpSpPr/>
          <p:nvPr/>
        </p:nvGrpSpPr>
        <p:grpSpPr>
          <a:xfrm>
            <a:off x="1481591" y="1632630"/>
            <a:ext cx="4055846" cy="2376643"/>
            <a:chOff x="1477338" y="1807004"/>
            <a:chExt cx="4055846" cy="23766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F496D2C-0C7B-DB76-8E9E-F6856A027B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1639"/>
            <a:stretch/>
          </p:blipFill>
          <p:spPr>
            <a:xfrm>
              <a:off x="1477350" y="1807004"/>
              <a:ext cx="4055834" cy="2064064"/>
            </a:xfrm>
            <a:prstGeom prst="rect">
              <a:avLst/>
            </a:prstGeom>
          </p:spPr>
        </p:pic>
        <p:sp>
          <p:nvSpPr>
            <p:cNvPr id="4" name="Google Shape;55;p13">
              <a:extLst>
                <a:ext uri="{FF2B5EF4-FFF2-40B4-BE49-F238E27FC236}">
                  <a16:creationId xmlns:a16="http://schemas.microsoft.com/office/drawing/2014/main" id="{C5DB9DA7-EEA4-D6F6-7C5A-32DE96DB4EA2}"/>
                </a:ext>
              </a:extLst>
            </p:cNvPr>
            <p:cNvSpPr txBox="1"/>
            <p:nvPr/>
          </p:nvSpPr>
          <p:spPr>
            <a:xfrm>
              <a:off x="1477338" y="3768179"/>
              <a:ext cx="3517249" cy="415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구글 맵 리뷰 </a:t>
              </a:r>
              <a:r>
                <a:rPr lang="ko-KR" altLang="en-US" sz="1000" b="1" dirty="0" err="1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워드클라우드</a:t>
              </a: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91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LDA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5E661E0-4A21-9053-5ACD-BEAAFB54E5B6}"/>
              </a:ext>
            </a:extLst>
          </p:cNvPr>
          <p:cNvGrpSpPr/>
          <p:nvPr/>
        </p:nvGrpSpPr>
        <p:grpSpPr>
          <a:xfrm>
            <a:off x="1568656" y="1871497"/>
            <a:ext cx="6949440" cy="1261653"/>
            <a:chOff x="1538885" y="1310097"/>
            <a:chExt cx="6949440" cy="126165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940B904-2377-D681-78E1-F94667C5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8885" y="1310097"/>
              <a:ext cx="6949440" cy="878296"/>
            </a:xfrm>
            <a:prstGeom prst="rect">
              <a:avLst/>
            </a:prstGeom>
          </p:spPr>
        </p:pic>
        <p:sp>
          <p:nvSpPr>
            <p:cNvPr id="2" name="Google Shape;55;p13">
              <a:extLst>
                <a:ext uri="{FF2B5EF4-FFF2-40B4-BE49-F238E27FC236}">
                  <a16:creationId xmlns:a16="http://schemas.microsoft.com/office/drawing/2014/main" id="{1B6BBE66-46EC-0A6D-DC54-5C8F6D268DF0}"/>
                </a:ext>
              </a:extLst>
            </p:cNvPr>
            <p:cNvSpPr txBox="1"/>
            <p:nvPr/>
          </p:nvSpPr>
          <p:spPr>
            <a:xfrm>
              <a:off x="1538885" y="2156282"/>
              <a:ext cx="3517249" cy="4154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블로그</a:t>
              </a: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_</a:t>
              </a:r>
              <a:r>
                <a:rPr lang="ko-KR" altLang="en-US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성정시장 </a:t>
              </a:r>
              <a:r>
                <a:rPr lang="en-US" altLang="ko-KR" sz="1000" b="1" dirty="0">
                  <a:solidFill>
                    <a:srgbClr val="19264B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LDA&gt;</a:t>
              </a:r>
            </a:p>
          </p:txBody>
        </p:sp>
      </p:grp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B1F132BD-70F3-D74F-263B-EC364150A885}"/>
              </a:ext>
            </a:extLst>
          </p:cNvPr>
          <p:cNvSpPr txBox="1"/>
          <p:nvPr/>
        </p:nvSpPr>
        <p:spPr>
          <a:xfrm>
            <a:off x="2944316" y="3834147"/>
            <a:ext cx="471539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TF-IDF, LDA</a:t>
            </a:r>
            <a:r>
              <a:rPr lang="ko-KR" altLang="en-US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등의 방법론에 대한 학습 필요</a:t>
            </a:r>
            <a:endParaRPr lang="en-US" altLang="ko-KR" b="1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43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FA2333-92E5-3E0B-BA8E-8A4DCB87F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250951"/>
              </p:ext>
            </p:extLst>
          </p:nvPr>
        </p:nvGraphicFramePr>
        <p:xfrm>
          <a:off x="2978212" y="1469802"/>
          <a:ext cx="4770796" cy="275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283">
                  <a:extLst>
                    <a:ext uri="{9D8B030D-6E8A-4147-A177-3AD203B41FA5}">
                      <a16:colId xmlns:a16="http://schemas.microsoft.com/office/drawing/2014/main" val="1827615156"/>
                    </a:ext>
                  </a:extLst>
                </a:gridCol>
                <a:gridCol w="3847513">
                  <a:extLst>
                    <a:ext uri="{9D8B030D-6E8A-4147-A177-3AD203B41FA5}">
                      <a16:colId xmlns:a16="http://schemas.microsoft.com/office/drawing/2014/main" val="2621148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계획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84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0806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데이터 </a:t>
                      </a:r>
                      <a:r>
                        <a:rPr lang="ko-KR" altLang="en-US" sz="1600" b="1" dirty="0" err="1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전처리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 마무리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선행연구 방법론 적용 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64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0813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선행연구 방법론 적용 마무리</a:t>
                      </a:r>
                      <a:endParaRPr lang="en-US" altLang="ko-KR" sz="1600" b="1" dirty="0">
                        <a:solidFill>
                          <a:schemeClr val="tx1"/>
                        </a:solidFill>
                        <a:latin typeface="+mn-lt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  <a:ea typeface="나눔고딕" panose="020D0604000000000000" pitchFamily="50" charset="-127"/>
                        </a:rPr>
                        <a:t>결과 정리 및 해결방안 모색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0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0820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학회 예선 마감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4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0825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+mn-lt"/>
                        </a:rPr>
                        <a:t>공모전 마감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92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2449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245</Words>
  <Application>Microsoft Office PowerPoint</Application>
  <PresentationFormat>화면 슬라이드 쇼(16:9)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NanumGothic ExtraBold</vt:lpstr>
      <vt:lpstr>NanumGothicExtraBold</vt:lpstr>
      <vt:lpstr>NanumGothic</vt:lpstr>
      <vt:lpstr>NanumGothic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hyewon lee</cp:lastModifiedBy>
  <cp:revision>1</cp:revision>
  <dcterms:modified xsi:type="dcterms:W3CDTF">2024-07-29T14:30:03Z</dcterms:modified>
</cp:coreProperties>
</file>