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96C5F-B2B4-494F-BBAB-7D1097458D51}" v="1" dt="2024-03-10T15:44:37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6424" autoAdjust="0"/>
  </p:normalViewPr>
  <p:slideViewPr>
    <p:cSldViewPr snapToGrid="0">
      <p:cViewPr varScale="1">
        <p:scale>
          <a:sx n="126" d="100"/>
          <a:sy n="126" d="100"/>
        </p:scale>
        <p:origin x="984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석 정" userId="3ac9b6dff2e83d1a" providerId="LiveId" clId="{78296C5F-B2B4-494F-BBAB-7D1097458D51}"/>
    <pc:docChg chg="undo custSel modSld">
      <pc:chgData name="현석 정" userId="3ac9b6dff2e83d1a" providerId="LiveId" clId="{78296C5F-B2B4-494F-BBAB-7D1097458D51}" dt="2024-03-10T15:44:49.431" v="36" actId="404"/>
      <pc:docMkLst>
        <pc:docMk/>
      </pc:docMkLst>
      <pc:sldChg chg="addSp modSp mod">
        <pc:chgData name="현석 정" userId="3ac9b6dff2e83d1a" providerId="LiveId" clId="{78296C5F-B2B4-494F-BBAB-7D1097458D51}" dt="2024-03-10T15:44:49.431" v="36" actId="404"/>
        <pc:sldMkLst>
          <pc:docMk/>
          <pc:sldMk cId="1691559823" sldId="268"/>
        </pc:sldMkLst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2" creationId="{5DF26E75-9D9C-CB57-D418-55EDC2A03C1B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4" creationId="{713FF4C8-4331-5DF3-04BC-0C51389719B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8" creationId="{6A024E1D-18CC-8CE0-972B-03827F288D4C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9" creationId="{80CA86B9-A262-78AD-2705-45DAC7BFF76E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0" creationId="{E4A00517-2D80-7D76-D545-FA14530B9CF6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1" creationId="{B2B78C1C-5AC3-941D-E5D7-EA29A3E6715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2" creationId="{B426355C-4C78-1226-CEAA-D90652FC01E3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3" creationId="{4BABBA0C-132D-8E1A-E0B4-D617D23F1D8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4" creationId="{1EF86140-1402-CC3C-3660-A326176DBDB9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5" creationId="{A3FB567F-1B61-7F87-586D-CA9652B56317}"/>
          </ac:spMkLst>
        </pc:spChg>
        <pc:spChg chg="mod">
          <ac:chgData name="현석 정" userId="3ac9b6dff2e83d1a" providerId="LiveId" clId="{78296C5F-B2B4-494F-BBAB-7D1097458D51}" dt="2024-03-10T15:44:37.134" v="10" actId="164"/>
          <ac:spMkLst>
            <pc:docMk/>
            <pc:sldMk cId="1691559823" sldId="268"/>
            <ac:spMk id="16" creationId="{3E86BCA5-3B59-9FEA-71FB-E812316A3866}"/>
          </ac:spMkLst>
        </pc:spChg>
        <pc:spChg chg="mod">
          <ac:chgData name="현석 정" userId="3ac9b6dff2e83d1a" providerId="LiveId" clId="{78296C5F-B2B4-494F-BBAB-7D1097458D51}" dt="2024-03-10T15:44:49.431" v="36" actId="404"/>
          <ac:spMkLst>
            <pc:docMk/>
            <pc:sldMk cId="1691559823" sldId="268"/>
            <ac:spMk id="18" creationId="{78236A10-4AFA-7975-1452-934557310FE8}"/>
          </ac:spMkLst>
        </pc:spChg>
        <pc:grpChg chg="add mod">
          <ac:chgData name="현석 정" userId="3ac9b6dff2e83d1a" providerId="LiveId" clId="{78296C5F-B2B4-494F-BBAB-7D1097458D51}" dt="2024-03-10T15:44:40.333" v="34" actId="1036"/>
          <ac:grpSpMkLst>
            <pc:docMk/>
            <pc:sldMk cId="1691559823" sldId="268"/>
            <ac:grpSpMk id="19" creationId="{3783B6E2-BBAE-7712-CFF5-6921C4CBBDA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65C810B2-6D3E-CB55-F419-3CB06B8AC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4A5BC82-5167-E421-C36C-B56F1FD936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EA7576C-C031-DC86-D7B5-9ADD00FF5C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10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BDCB53C-DF52-8A23-55C6-AED676391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995141A-0E5C-5E67-660C-4B38586432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1E574FF-4EED-A55B-FF39-F9D684C1B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9040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EF1FDD7-F00A-B31D-15B6-45975D1D0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3DBEA2DC-E94C-635B-C83E-0FC8650EBE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3A31E68-DC57-3B9D-CC35-C3F263146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61915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A693EDCD-BB59-6981-C8BA-BCE46C0B0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D079D9D3-5B3D-178E-EBD1-4BE15A870B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FEE314B8-02C0-69C8-AA01-13989AE2A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8786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6C11AC0-C87B-5A5D-30EA-D95865FC6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213393F9-0C7B-1338-4952-BE4258EAD4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76709DBE-D581-A69A-FA8A-100AF0CC70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3115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 dirty="0"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20074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CUAI</a:t>
            </a:r>
            <a:r>
              <a:rPr lang="en-US" altLang="ko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NLP 2</a:t>
            </a:r>
            <a:r>
              <a:rPr lang="ko-KR" altLang="en-US" sz="2500" b="1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 </a:t>
            </a:r>
            <a:endParaRPr lang="en-US" altLang="ko"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" sz="2500" b="1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01</a:t>
            </a:r>
            <a:r>
              <a:rPr 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>
                <a:solidFill>
                  <a:srgbClr val="19264B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조민지 </a:t>
            </a:r>
            <a:endParaRPr sz="1100" dirty="0">
              <a:solidFill>
                <a:srgbClr val="19264B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목차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0C903F9D-AF1A-1C0E-4533-4E38D81B0786}"/>
              </a:ext>
            </a:extLst>
          </p:cNvPr>
          <p:cNvSpPr txBox="1"/>
          <p:nvPr/>
        </p:nvSpPr>
        <p:spPr>
          <a:xfrm>
            <a:off x="1900986" y="1153938"/>
            <a:ext cx="516275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데이터 수집</a:t>
            </a: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방향성 </a:t>
            </a:r>
            <a:endParaRPr lang="en-US" altLang="ko-KR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원 소개 및 만남 인증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091643" y="1584420"/>
            <a:ext cx="2714478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팀</a:t>
            </a:r>
            <a:r>
              <a:rPr lang="ko" dirty="0">
                <a:latin typeface="+mj-ea"/>
                <a:ea typeface="+mj-ea"/>
              </a:rPr>
              <a:t>원 1 : </a:t>
            </a:r>
            <a:r>
              <a:rPr lang="ko-KR" altLang="en-US" dirty="0" err="1">
                <a:latin typeface="+mj-ea"/>
                <a:ea typeface="+mj-ea"/>
              </a:rPr>
              <a:t>김소원</a:t>
            </a: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팀</a:t>
            </a:r>
            <a:r>
              <a:rPr lang="ko" dirty="0">
                <a:latin typeface="+mj-ea"/>
                <a:ea typeface="+mj-ea"/>
              </a:rPr>
              <a:t>원 2 :</a:t>
            </a:r>
            <a:r>
              <a:rPr lang="en-US" altLang="ko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조민지</a:t>
            </a:r>
            <a:endParaRPr lang="en-US" altLang="ko-KR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+mj-ea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팀원 </a:t>
            </a:r>
            <a:r>
              <a:rPr lang="en-US" altLang="ko-KR" dirty="0">
                <a:latin typeface="+mj-ea"/>
                <a:ea typeface="+mj-ea"/>
              </a:rPr>
              <a:t>3 : </a:t>
            </a:r>
            <a:r>
              <a:rPr lang="ko-KR" altLang="en-US" dirty="0">
                <a:latin typeface="+mj-ea"/>
                <a:ea typeface="+mj-ea"/>
              </a:rPr>
              <a:t>송채린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13D3C1EF-A73E-802F-DE9E-3FA3D2282BB3}"/>
              </a:ext>
            </a:extLst>
          </p:cNvPr>
          <p:cNvSpPr txBox="1"/>
          <p:nvPr/>
        </p:nvSpPr>
        <p:spPr>
          <a:xfrm>
            <a:off x="2541436" y="2769360"/>
            <a:ext cx="2714478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latin typeface="+mj-ea"/>
                <a:ea typeface="+mj-ea"/>
              </a:rPr>
              <a:t>(</a:t>
            </a:r>
            <a:r>
              <a:rPr lang="ko-KR" altLang="en-US" dirty="0" err="1">
                <a:latin typeface="+mj-ea"/>
                <a:ea typeface="+mj-ea"/>
              </a:rPr>
              <a:t>비대면</a:t>
            </a:r>
            <a:r>
              <a:rPr lang="ko-KR" altLang="en-US" dirty="0">
                <a:latin typeface="+mj-ea"/>
                <a:ea typeface="+mj-ea"/>
              </a:rPr>
              <a:t> 회의 진행했습니다</a:t>
            </a:r>
            <a:r>
              <a:rPr lang="en-US" altLang="ko-KR" dirty="0">
                <a:latin typeface="+mj-ea"/>
                <a:ea typeface="+mj-ea"/>
              </a:rPr>
              <a:t>!)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8001B16B-0325-0768-99B9-ACACE8B69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DBE3CBD-42C2-3FCF-0132-D382D38E33B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9537437B-C163-A981-2C46-9602F1AFDE02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FCFE414-B4D9-24E4-E365-55E424E9F51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FB3EED2D-2EFC-2568-EBE8-6FEF56B6AAF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데이터 수집 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C2F649-0D4E-2681-23DF-24266570B5A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59" b="60485"/>
          <a:stretch/>
        </p:blipFill>
        <p:spPr>
          <a:xfrm>
            <a:off x="2659525" y="883217"/>
            <a:ext cx="5075500" cy="118146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C95C7C-8FB9-3689-F81E-899A5063A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2850" y="2268173"/>
            <a:ext cx="3728850" cy="1394027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B560C431-F554-6702-EB1D-EDA0FE91F646}"/>
              </a:ext>
            </a:extLst>
          </p:cNvPr>
          <p:cNvSpPr txBox="1"/>
          <p:nvPr/>
        </p:nvSpPr>
        <p:spPr>
          <a:xfrm>
            <a:off x="1604176" y="3865691"/>
            <a:ext cx="741028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연도별로 </a:t>
            </a:r>
            <a:r>
              <a:rPr lang="en-US" altLang="ko-KR" dirty="0">
                <a:latin typeface="+mj-ea"/>
                <a:ea typeface="+mj-ea"/>
              </a:rPr>
              <a:t>TOP 100</a:t>
            </a:r>
            <a:r>
              <a:rPr lang="ko-KR" altLang="en-US" dirty="0">
                <a:latin typeface="+mj-ea"/>
                <a:ea typeface="+mj-ea"/>
              </a:rPr>
              <a:t>위의 노래 가사 </a:t>
            </a:r>
            <a:r>
              <a:rPr lang="ko-KR" altLang="en-US" dirty="0" err="1">
                <a:latin typeface="+mj-ea"/>
                <a:ea typeface="+mj-ea"/>
              </a:rPr>
              <a:t>크롤링</a:t>
            </a: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+mj-ea"/>
                <a:ea typeface="+mj-ea"/>
              </a:rPr>
              <a:t>2014~2023</a:t>
            </a:r>
            <a:r>
              <a:rPr lang="ko-KR" altLang="en-US" dirty="0">
                <a:latin typeface="+mj-ea"/>
                <a:ea typeface="+mj-ea"/>
              </a:rPr>
              <a:t>년 총 </a:t>
            </a:r>
            <a:r>
              <a:rPr lang="en-US" altLang="ko-KR" dirty="0">
                <a:latin typeface="+mj-ea"/>
                <a:ea typeface="+mj-ea"/>
              </a:rPr>
              <a:t>10</a:t>
            </a:r>
            <a:r>
              <a:rPr lang="ko-KR" altLang="en-US" dirty="0">
                <a:latin typeface="+mj-ea"/>
                <a:ea typeface="+mj-ea"/>
              </a:rPr>
              <a:t>년치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009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BC8E3DCB-9040-4B49-FDD3-60889C9D4E33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데이터 수집 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C838554-9A01-52A8-845F-FA5B87B69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3641" y="1417878"/>
            <a:ext cx="3535690" cy="143238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645754-6412-1C3B-B05A-FF932D3C1A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5781" y="1417879"/>
            <a:ext cx="1841266" cy="1896822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9C3E9C2D-C0EE-A734-81E8-8645E9ADB632}"/>
              </a:ext>
            </a:extLst>
          </p:cNvPr>
          <p:cNvSpPr txBox="1"/>
          <p:nvPr/>
        </p:nvSpPr>
        <p:spPr>
          <a:xfrm>
            <a:off x="1604176" y="3469451"/>
            <a:ext cx="741028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AI HUB</a:t>
            </a:r>
            <a:r>
              <a:rPr lang="ko-KR" altLang="en-US" dirty="0">
                <a:latin typeface="+mj-ea"/>
                <a:ea typeface="+mj-ea"/>
              </a:rPr>
              <a:t>의 다양한 </a:t>
            </a:r>
            <a:r>
              <a:rPr lang="ko-KR" altLang="en-US" dirty="0" err="1">
                <a:latin typeface="+mj-ea"/>
                <a:ea typeface="+mj-ea"/>
              </a:rPr>
              <a:t>문화콘텐츠</a:t>
            </a:r>
            <a:r>
              <a:rPr lang="ko-KR" altLang="en-US" dirty="0">
                <a:latin typeface="+mj-ea"/>
                <a:ea typeface="+mj-ea"/>
              </a:rPr>
              <a:t> 스토리 데이터</a:t>
            </a: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국립국어원 모두의 말뭉치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데이터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EF7AFAC-6636-7E9A-57CD-37352F2FF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820C92CD-B774-42C1-EAE9-8FEB20F4CFD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9A3D824-7EFF-7D99-6B9E-9BB1954A1AD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CB20E18-A27F-5FAF-C122-99416E7F70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B3B2B4E8-40A7-647A-1B56-6BC90356A40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데이터 수집 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56630F-B915-5076-85DB-5CA6C22AC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602" y="986790"/>
            <a:ext cx="3113087" cy="2739371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CFB15A4D-591A-579D-AE9A-FAEB8990EEC8}"/>
              </a:ext>
            </a:extLst>
          </p:cNvPr>
          <p:cNvSpPr txBox="1"/>
          <p:nvPr/>
        </p:nvSpPr>
        <p:spPr>
          <a:xfrm>
            <a:off x="1560841" y="3902809"/>
            <a:ext cx="7410284" cy="50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dirty="0">
                <a:latin typeface="+mj-ea"/>
                <a:ea typeface="+mj-ea"/>
              </a:rPr>
              <a:t>Json </a:t>
            </a:r>
            <a:r>
              <a:rPr lang="ko-KR" altLang="en-US" dirty="0">
                <a:latin typeface="+mj-ea"/>
                <a:ea typeface="+mj-ea"/>
              </a:rPr>
              <a:t>파일을 읽어 소설데이터만 </a:t>
            </a:r>
            <a:r>
              <a:rPr lang="en-US" altLang="ko-KR" dirty="0">
                <a:latin typeface="+mj-ea"/>
                <a:ea typeface="+mj-ea"/>
              </a:rPr>
              <a:t>txt</a:t>
            </a:r>
            <a:r>
              <a:rPr lang="ko-KR" altLang="en-US" dirty="0">
                <a:latin typeface="+mj-ea"/>
                <a:ea typeface="+mj-ea"/>
              </a:rPr>
              <a:t>로 변환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9A7394-DAF4-1794-8FDC-6BC9AF32EB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768" y="1276003"/>
            <a:ext cx="4050357" cy="185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8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A842A3A-64BD-59B9-82B0-D080A9D13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9A51610-87AA-FF7F-1AEA-504A43C82CD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ABCD9117-C9A9-1073-59B7-F4B620C2C1E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25566087-DF40-668B-A7C5-8F139A8018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B74E9F1A-524E-6E19-5926-B4444C46D3F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방향성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BB6DAE-DD03-9846-D7AC-A7C86868E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529" y="1304748"/>
            <a:ext cx="2981741" cy="2534004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63C907BE-5BE3-F3AD-A86A-3F3502596AD5}"/>
              </a:ext>
            </a:extLst>
          </p:cNvPr>
          <p:cNvSpPr txBox="1"/>
          <p:nvPr/>
        </p:nvSpPr>
        <p:spPr>
          <a:xfrm>
            <a:off x="4818270" y="1994684"/>
            <a:ext cx="4152855" cy="115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요즘 노래 특성상 가사에 영어</a:t>
            </a:r>
            <a:r>
              <a:rPr lang="en-US" altLang="ko-KR" dirty="0">
                <a:latin typeface="+mj-ea"/>
                <a:ea typeface="+mj-ea"/>
              </a:rPr>
              <a:t>+</a:t>
            </a:r>
            <a:r>
              <a:rPr lang="ko-KR" altLang="en-US" dirty="0">
                <a:latin typeface="+mj-ea"/>
                <a:ea typeface="+mj-ea"/>
              </a:rPr>
              <a:t>한국어 혼합</a:t>
            </a: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노래 가사에 대한 </a:t>
            </a:r>
            <a:r>
              <a:rPr lang="ko-KR" altLang="en-US" dirty="0" err="1">
                <a:latin typeface="+mj-ea"/>
                <a:ea typeface="+mj-ea"/>
              </a:rPr>
              <a:t>전처리</a:t>
            </a:r>
            <a:r>
              <a:rPr lang="ko-KR" altLang="en-US" dirty="0">
                <a:latin typeface="+mj-ea"/>
                <a:ea typeface="+mj-ea"/>
              </a:rPr>
              <a:t> 시 한국어와 영어를 모두 지원하는 다국어 </a:t>
            </a:r>
            <a:r>
              <a:rPr lang="en-US" altLang="ko-KR" dirty="0">
                <a:latin typeface="+mj-ea"/>
                <a:ea typeface="+mj-ea"/>
              </a:rPr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424224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F81A809-0334-558E-33E4-78404EF75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4F1BD1A-AAD6-1966-637E-446CEE64874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C5DBA78-1CF1-EC60-18FA-E54E8E4C771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8DE0300B-261F-703B-736D-2ADE51F5DD7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5F86D3B0-4030-44B4-784E-5FB00286EA84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방향성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876E6AE0-36AB-1F89-38DA-1BE75E5A44D7}"/>
              </a:ext>
            </a:extLst>
          </p:cNvPr>
          <p:cNvSpPr txBox="1"/>
          <p:nvPr/>
        </p:nvSpPr>
        <p:spPr>
          <a:xfrm>
            <a:off x="1822246" y="3411601"/>
            <a:ext cx="516275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노래별로 감정선이 다름</a:t>
            </a: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효과적으로 소설로 변환하기 위해 감정분석의 필요성 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FFFDCA-999B-0CC3-B887-D37A7123C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045" y="1415748"/>
            <a:ext cx="3023782" cy="7878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7E7C35-6C1A-44D9-5EE1-FFDB8C7F0F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9945" y="1322250"/>
            <a:ext cx="2491056" cy="997923"/>
          </a:xfrm>
          <a:prstGeom prst="rect">
            <a:avLst/>
          </a:prstGeom>
        </p:spPr>
      </p:pic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B04D023B-6C88-36A4-B740-5BC9AF503354}"/>
              </a:ext>
            </a:extLst>
          </p:cNvPr>
          <p:cNvSpPr txBox="1"/>
          <p:nvPr/>
        </p:nvSpPr>
        <p:spPr>
          <a:xfrm>
            <a:off x="1822246" y="2320173"/>
            <a:ext cx="6585154" cy="427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1050" dirty="0">
                <a:latin typeface="+mj-ea"/>
                <a:ea typeface="+mj-ea"/>
              </a:rPr>
              <a:t>(</a:t>
            </a:r>
            <a:r>
              <a:rPr lang="ko-KR" altLang="en-US" sz="1050" dirty="0">
                <a:latin typeface="+mj-ea"/>
                <a:ea typeface="+mj-ea"/>
              </a:rPr>
              <a:t>좌</a:t>
            </a:r>
            <a:r>
              <a:rPr lang="en-US" altLang="ko-KR" sz="1050" dirty="0">
                <a:latin typeface="+mj-ea"/>
                <a:ea typeface="+mj-ea"/>
              </a:rPr>
              <a:t>) </a:t>
            </a:r>
            <a:r>
              <a:rPr lang="ko-KR" altLang="en-US" sz="1050" dirty="0">
                <a:latin typeface="+mj-ea"/>
                <a:ea typeface="+mj-ea"/>
              </a:rPr>
              <a:t>박재정 </a:t>
            </a:r>
            <a:r>
              <a:rPr lang="en-US" altLang="ko-KR" sz="1050" dirty="0">
                <a:latin typeface="+mj-ea"/>
                <a:ea typeface="+mj-ea"/>
              </a:rPr>
              <a:t>- </a:t>
            </a:r>
            <a:r>
              <a:rPr lang="ko-KR" altLang="en-US" sz="1050" dirty="0">
                <a:latin typeface="+mj-ea"/>
                <a:ea typeface="+mj-ea"/>
              </a:rPr>
              <a:t>헤어지자 말해요 </a:t>
            </a:r>
            <a:r>
              <a:rPr lang="en-US" altLang="ko-KR" sz="1050" dirty="0">
                <a:latin typeface="+mj-ea"/>
                <a:ea typeface="+mj-ea"/>
              </a:rPr>
              <a:t>/ (</a:t>
            </a:r>
            <a:r>
              <a:rPr lang="ko-KR" altLang="en-US" sz="1050" dirty="0">
                <a:latin typeface="+mj-ea"/>
                <a:ea typeface="+mj-ea"/>
              </a:rPr>
              <a:t>우</a:t>
            </a:r>
            <a:r>
              <a:rPr lang="en-US" altLang="ko-KR" sz="1050" dirty="0">
                <a:latin typeface="+mj-ea"/>
                <a:ea typeface="+mj-ea"/>
              </a:rPr>
              <a:t>) </a:t>
            </a:r>
            <a:r>
              <a:rPr lang="ko-KR" altLang="en-US" sz="1050" dirty="0" err="1">
                <a:latin typeface="+mj-ea"/>
                <a:ea typeface="+mj-ea"/>
              </a:rPr>
              <a:t>데이식스</a:t>
            </a:r>
            <a:r>
              <a:rPr lang="ko-KR" altLang="en-US" sz="1050" dirty="0">
                <a:latin typeface="+mj-ea"/>
                <a:ea typeface="+mj-ea"/>
              </a:rPr>
              <a:t> </a:t>
            </a:r>
            <a:r>
              <a:rPr lang="en-US" altLang="ko-KR" sz="1050" dirty="0">
                <a:latin typeface="+mj-ea"/>
                <a:ea typeface="+mj-ea"/>
              </a:rPr>
              <a:t>– </a:t>
            </a:r>
            <a:r>
              <a:rPr lang="ko-KR" altLang="en-US" sz="1050" dirty="0">
                <a:latin typeface="+mj-ea"/>
                <a:ea typeface="+mj-ea"/>
              </a:rPr>
              <a:t>한 페이지가 될 수 있게 </a:t>
            </a:r>
            <a:endParaRPr lang="en-US" altLang="ko-KR" sz="10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1883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27C0DFF6-84C2-BD09-4A0D-DADAABFA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366E46D-3C40-5814-8044-D5C588F94D0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B148E2FE-9665-B46E-FEE1-730942FA316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9871820E-B83B-EA12-5F1C-49FEB92B850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80C1AF97-A533-2323-C5B9-142B777E513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+mj-ea"/>
                <a:ea typeface="+mj-ea"/>
                <a:cs typeface="NanumGothic ExtraBold"/>
                <a:sym typeface="NanumGothic ExtraBold"/>
              </a:rPr>
              <a:t>방향성</a:t>
            </a:r>
            <a:endParaRPr sz="2000" dirty="0">
              <a:solidFill>
                <a:srgbClr val="19264B"/>
              </a:solidFill>
              <a:latin typeface="+mj-ea"/>
              <a:ea typeface="+mj-ea"/>
              <a:cs typeface="NanumGothic ExtraBold"/>
              <a:sym typeface="NanumGothic ExtraBold"/>
            </a:endParaRPr>
          </a:p>
        </p:txBody>
      </p:sp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64E84DFD-4412-9B2B-B7FB-F57881C8D2FA}"/>
              </a:ext>
            </a:extLst>
          </p:cNvPr>
          <p:cNvSpPr txBox="1"/>
          <p:nvPr/>
        </p:nvSpPr>
        <p:spPr>
          <a:xfrm>
            <a:off x="1809546" y="3508518"/>
            <a:ext cx="516275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>
                <a:latin typeface="+mj-ea"/>
                <a:ea typeface="+mj-ea"/>
              </a:rPr>
              <a:t>소설에 사투리가 다수 포함</a:t>
            </a:r>
            <a:endParaRPr lang="en-US" altLang="ko-KR" dirty="0">
              <a:latin typeface="+mj-ea"/>
              <a:ea typeface="+mj-ea"/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dirty="0" err="1">
                <a:latin typeface="+mj-ea"/>
                <a:ea typeface="+mj-ea"/>
              </a:rPr>
              <a:t>전처리</a:t>
            </a:r>
            <a:r>
              <a:rPr lang="ko-KR" altLang="en-US" dirty="0">
                <a:latin typeface="+mj-ea"/>
                <a:ea typeface="+mj-ea"/>
              </a:rPr>
              <a:t> 시 표준어로 변환 필요성</a:t>
            </a:r>
            <a:endParaRPr lang="en-US" altLang="ko-KR"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2F4615-FA4C-6E43-3A03-15F2D9881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439" y="804016"/>
            <a:ext cx="3000811" cy="243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8821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137</Words>
  <Application>Microsoft Office PowerPoint</Application>
  <PresentationFormat>화면 슬라이드 쇼(16:9)</PresentationFormat>
  <Paragraphs>35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ChaeRin Song</cp:lastModifiedBy>
  <cp:revision>28</cp:revision>
  <dcterms:modified xsi:type="dcterms:W3CDTF">2025-01-16T06:09:02Z</dcterms:modified>
</cp:coreProperties>
</file>