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9" r:id="rId4"/>
    <p:sldId id="268" r:id="rId5"/>
    <p:sldId id="262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296C5F-B2B4-494F-BBAB-7D1097458D51}" v="1" dt="2024-03-10T15:44:37.1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442" autoAdjust="0"/>
    <p:restoredTop sz="86615" autoAdjust="0"/>
  </p:normalViewPr>
  <p:slideViewPr>
    <p:cSldViewPr snapToGrid="0">
      <p:cViewPr varScale="1">
        <p:scale>
          <a:sx n="101" d="100"/>
          <a:sy n="101" d="100"/>
        </p:scale>
        <p:origin x="66" y="5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나눔고딕" panose="020D0604000000000000" pitchFamily="50" charset="-127"/>
        <a:ea typeface="나눔고딕" panose="020D0604000000000000" pitchFamily="50" charset="-127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5800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1040659F-CF59-9385-E61D-E98DBFCAE3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6C0B793F-3980-FA8D-D45E-FB726D3B2BF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C942981B-D29F-8226-850F-F5AC68C6F0F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508021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F848BC8A-35AB-E5CD-36D6-48F8D8AA9B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242CE8AE-5AD0-6EAA-1A13-F403AB5B549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1DF8CEFE-D756-E2C7-CD6B-0ED9BC810CD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42151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 dirty="0"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 dirty="0"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 dirty="0"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 dirty="0"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rPr dirty="0"/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나눔고딕" panose="020D0604000000000000" pitchFamily="50" charset="-127"/>
          <a:ea typeface="나눔고딕" panose="020D0604000000000000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나눔고딕" panose="020D0604000000000000" pitchFamily="50" charset="-127"/>
          <a:ea typeface="나눔고딕" panose="020D0604000000000000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1339750" y="2710050"/>
            <a:ext cx="4979400" cy="1565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b="1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CUAI </a:t>
            </a:r>
            <a:r>
              <a:rPr lang="ko" altLang="en-US" sz="2500" b="1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동계컨퍼런스 </a:t>
            </a:r>
            <a:r>
              <a:rPr lang="en-US" altLang="ko" sz="2500" b="1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CV 2</a:t>
            </a:r>
            <a:r>
              <a:rPr lang="ko" sz="2500" b="1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팀</a:t>
            </a:r>
            <a:endParaRPr sz="2500" b="1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</a:t>
            </a:r>
            <a:r>
              <a:rPr lang="en-US" altLang="ko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2.26</a:t>
            </a:r>
            <a:endParaRPr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발표자 :</a:t>
            </a:r>
            <a:r>
              <a:rPr lang="ko" altLang="en-US" sz="1100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dirty="0" err="1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임현오</a:t>
            </a:r>
            <a:endParaRPr sz="1100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스터디원 소개 및 만남 인증</a:t>
            </a:r>
            <a:endParaRPr sz="2000" dirty="0">
              <a:solidFill>
                <a:srgbClr val="19264B"/>
              </a:solidFill>
              <a:latin typeface="+mj-ea"/>
              <a:ea typeface="+mj-ea"/>
              <a:cs typeface="NanumGothic ExtraBold"/>
              <a:sym typeface="NanumGothic ExtraBold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1408975" y="1371060"/>
            <a:ext cx="2714478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+mj-ea"/>
                <a:ea typeface="+mj-ea"/>
              </a:rPr>
              <a:t>스터디원 1 : </a:t>
            </a:r>
            <a:r>
              <a:rPr lang="ko-KR" altLang="en-US" dirty="0" err="1">
                <a:latin typeface="+mj-ea"/>
                <a:ea typeface="+mj-ea"/>
              </a:rPr>
              <a:t>임현오</a:t>
            </a:r>
            <a:endParaRPr dirty="0">
              <a:latin typeface="+mj-ea"/>
              <a:ea typeface="+mj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j-ea"/>
              <a:ea typeface="+mj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altLang="ko-KR" dirty="0">
                <a:latin typeface="+mj-ea"/>
                <a:ea typeface="+mj-ea"/>
              </a:rPr>
              <a:t>스터디원 </a:t>
            </a:r>
            <a:r>
              <a:rPr lang="ko" dirty="0">
                <a:latin typeface="+mj-ea"/>
                <a:ea typeface="+mj-ea"/>
              </a:rPr>
              <a:t>2 :</a:t>
            </a:r>
            <a:r>
              <a:rPr lang="en-US" altLang="ko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정현석</a:t>
            </a:r>
            <a:endParaRPr lang="en-US" altLang="ko" dirty="0"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25BCDE7-D235-EA4E-5F8A-94474DE1BD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1486" y="1165505"/>
            <a:ext cx="3412743" cy="262297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75;p15">
            <a:extLst>
              <a:ext uri="{FF2B5EF4-FFF2-40B4-BE49-F238E27FC236}">
                <a16:creationId xmlns:a16="http://schemas.microsoft.com/office/drawing/2014/main" id="{2366EE77-EA3C-FBEC-4812-57134B85D441}"/>
              </a:ext>
            </a:extLst>
          </p:cNvPr>
          <p:cNvSpPr txBox="1"/>
          <p:nvPr/>
        </p:nvSpPr>
        <p:spPr>
          <a:xfrm>
            <a:off x="1485900" y="3449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주제</a:t>
            </a:r>
            <a:r>
              <a:rPr lang="en-US" sz="2000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 </a:t>
            </a:r>
            <a:r>
              <a:rPr lang="en-US" sz="2000" dirty="0" err="1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소개</a:t>
            </a:r>
            <a:endParaRPr sz="2000" dirty="0">
              <a:solidFill>
                <a:srgbClr val="19264B"/>
              </a:solidFill>
              <a:latin typeface="+mj-ea"/>
              <a:ea typeface="+mj-ea"/>
              <a:cs typeface="NanumGothic ExtraBold"/>
              <a:sym typeface="NanumGothic ExtraBol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38AE2D-0E35-7E56-ABB3-A69C81C5545C}"/>
              </a:ext>
            </a:extLst>
          </p:cNvPr>
          <p:cNvSpPr txBox="1"/>
          <p:nvPr/>
        </p:nvSpPr>
        <p:spPr>
          <a:xfrm>
            <a:off x="1181088" y="1215051"/>
            <a:ext cx="79629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altLang="ko-KR" sz="2000" b="1" dirty="0">
                <a:solidFill>
                  <a:srgbClr val="202124"/>
                </a:solidFill>
                <a:latin typeface="Inter"/>
              </a:rPr>
              <a:t>DACON</a:t>
            </a:r>
            <a:r>
              <a:rPr lang="ko-KR" altLang="en-US" sz="2000" b="1" dirty="0">
                <a:solidFill>
                  <a:srgbClr val="202124"/>
                </a:solidFill>
                <a:latin typeface="Inter"/>
              </a:rPr>
              <a:t>의 반도체 소자 이상 탐지 </a:t>
            </a:r>
            <a:r>
              <a:rPr lang="en-US" altLang="ko-KR" sz="2000" b="1" dirty="0">
                <a:solidFill>
                  <a:srgbClr val="202124"/>
                </a:solidFill>
                <a:latin typeface="Inter"/>
              </a:rPr>
              <a:t>AI </a:t>
            </a:r>
            <a:r>
              <a:rPr lang="ko-KR" altLang="en-US" sz="2000" b="1" dirty="0">
                <a:solidFill>
                  <a:srgbClr val="202124"/>
                </a:solidFill>
                <a:latin typeface="Inter"/>
              </a:rPr>
              <a:t>경진대회</a:t>
            </a:r>
            <a:endParaRPr lang="en" altLang="ko-KR" sz="2000" i="0" dirty="0">
              <a:solidFill>
                <a:srgbClr val="202124"/>
              </a:solidFill>
              <a:effectLst/>
              <a:latin typeface="Inter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1A9547A-BCD7-46E6-EE86-8EC89AC9F3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0317" y="1977054"/>
            <a:ext cx="6244451" cy="2137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449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04BDD7AB-76B2-2500-B1E1-DCA895C927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7C996B27-B75A-53D2-E461-EA54D18D7272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CE2885F0-0A9A-63A2-5CE0-460FF4A3D242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8B492467-01CA-BA9A-9808-CD9A0CF3518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75;p15">
            <a:extLst>
              <a:ext uri="{FF2B5EF4-FFF2-40B4-BE49-F238E27FC236}">
                <a16:creationId xmlns:a16="http://schemas.microsoft.com/office/drawing/2014/main" id="{9F0AC9C5-DB0E-B2F2-D36E-7C7B03139194}"/>
              </a:ext>
            </a:extLst>
          </p:cNvPr>
          <p:cNvSpPr txBox="1"/>
          <p:nvPr/>
        </p:nvSpPr>
        <p:spPr>
          <a:xfrm>
            <a:off x="1485900" y="3449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주요 내용</a:t>
            </a:r>
            <a:endParaRPr sz="2000" dirty="0">
              <a:solidFill>
                <a:srgbClr val="19264B"/>
              </a:solidFill>
              <a:latin typeface="+mj-ea"/>
              <a:ea typeface="+mj-ea"/>
              <a:cs typeface="NanumGothic ExtraBold"/>
              <a:sym typeface="NanumGothic ExtraBol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7EDBAB-4EB0-6636-8AC8-24A6BDB6638E}"/>
              </a:ext>
            </a:extLst>
          </p:cNvPr>
          <p:cNvSpPr txBox="1"/>
          <p:nvPr/>
        </p:nvSpPr>
        <p:spPr>
          <a:xfrm>
            <a:off x="1181089" y="883554"/>
            <a:ext cx="7962911" cy="2268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sz="1600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배경</a:t>
            </a:r>
            <a:r>
              <a:rPr lang="en-US" altLang="ko-KR" sz="1600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:</a:t>
            </a:r>
          </a:p>
          <a:p>
            <a:pPr fontAlgn="base">
              <a:lnSpc>
                <a:spcPct val="150000"/>
              </a:lnSpc>
            </a:pPr>
            <a:r>
              <a:rPr lang="en-US" altLang="ko-KR" sz="1600" dirty="0">
                <a:latin typeface="Roboto" panose="02000000000000000000" pitchFamily="2" charset="0"/>
              </a:rPr>
              <a:t>	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생산 공정에서의 비정상 샘플의 검출은 품질 관리와 효율성 향상에 있어 필수적인 과제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endParaRPr lang="en-US" altLang="ko-KR" sz="1600" dirty="0">
              <a:latin typeface="Roboto" panose="02000000000000000000" pitchFamily="2" charset="0"/>
            </a:endParaRPr>
          </a:p>
          <a:p>
            <a:pPr fontAlgn="base">
              <a:lnSpc>
                <a:spcPct val="150000"/>
              </a:lnSpc>
            </a:pPr>
            <a:endParaRPr lang="en-US" altLang="ko-KR" sz="1600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주요 내용</a:t>
            </a:r>
            <a:r>
              <a:rPr lang="en-US" altLang="ko-KR" sz="1600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:</a:t>
            </a:r>
          </a:p>
          <a:p>
            <a:pPr fontAlgn="base">
              <a:lnSpc>
                <a:spcPct val="150000"/>
              </a:lnSpc>
            </a:pPr>
            <a:r>
              <a:rPr lang="en-US" altLang="ko-KR" sz="1600" dirty="0">
                <a:latin typeface="Roboto" panose="02000000000000000000" pitchFamily="2" charset="0"/>
              </a:rPr>
              <a:t>	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생산 공정에서 촬영된 반도체 소자 이미지로부터 비정상 샘플을 검출하는 </a:t>
            </a:r>
            <a:endParaRPr lang="en-US" altLang="ko-KR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dirty="0">
                <a:latin typeface="Roboto" panose="02000000000000000000" pitchFamily="2" charset="0"/>
              </a:rPr>
              <a:t>	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비지도 학습 기반의 이상 탐지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AI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모델 개발</a:t>
            </a:r>
            <a:endParaRPr lang="en" altLang="ko-KR" sz="1600" i="0" dirty="0">
              <a:solidFill>
                <a:srgbClr val="202124"/>
              </a:solidFill>
              <a:effectLst/>
              <a:latin typeface="Inter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E195059-5F6D-F162-7EA8-F9163C9024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5176" y="3083867"/>
            <a:ext cx="2196899" cy="197862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411892B-DE48-4CC4-CBC4-DC0B1D5F19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1739" y="3117496"/>
            <a:ext cx="2156681" cy="197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486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C95E3C7E-41DC-CACE-A1CD-655C029AC8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9A5417DE-F1ED-2C70-25D6-7AE18FBDB13A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22C0B420-79F1-6027-7FDE-61983F05D54B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32684390-73B4-C16A-82AE-701643C72CB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DACC24C-E100-12EE-A466-DDE17B484139}"/>
              </a:ext>
            </a:extLst>
          </p:cNvPr>
          <p:cNvSpPr txBox="1"/>
          <p:nvPr/>
        </p:nvSpPr>
        <p:spPr>
          <a:xfrm>
            <a:off x="4345641" y="2142962"/>
            <a:ext cx="23732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US" altLang="ko-KR" sz="4800" b="1" dirty="0">
                <a:solidFill>
                  <a:srgbClr val="202124"/>
                </a:solidFill>
                <a:latin typeface="Inter"/>
              </a:rPr>
              <a:t>Q &amp; A</a:t>
            </a:r>
            <a:endParaRPr lang="en-US" altLang="ko-KR" sz="4800" dirty="0">
              <a:solidFill>
                <a:srgbClr val="202124"/>
              </a:solidFill>
              <a:latin typeface="Inter"/>
            </a:endParaRPr>
          </a:p>
          <a:p>
            <a:pPr marL="285750" indent="-285750" algn="l" fontAlgn="base">
              <a:buFontTx/>
              <a:buChar char="-"/>
            </a:pPr>
            <a:endParaRPr lang="en" altLang="ko-KR" sz="4800" i="0" dirty="0">
              <a:solidFill>
                <a:srgbClr val="202124"/>
              </a:solidFill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261628879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833</TotalTime>
  <Words>78</Words>
  <Application>Microsoft Office PowerPoint</Application>
  <PresentationFormat>화면 슬라이드 쇼(16:9)</PresentationFormat>
  <Paragraphs>20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Inter</vt:lpstr>
      <vt:lpstr>나눔고딕</vt:lpstr>
      <vt:lpstr>맑은 고딕</vt:lpstr>
      <vt:lpstr>Arial</vt:lpstr>
      <vt:lpstr>Roboto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조효원</dc:creator>
  <cp:lastModifiedBy>현석 정</cp:lastModifiedBy>
  <cp:revision>34</cp:revision>
  <dcterms:modified xsi:type="dcterms:W3CDTF">2024-12-25T16:28:00Z</dcterms:modified>
</cp:coreProperties>
</file>