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6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3A32F-3B05-40B4-866C-899259104644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B0AE2-BCC7-48DA-8872-757BF5F2C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77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72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88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65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94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20409-86B5-12C8-4A82-059FFA1D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405176-B613-654C-521A-3833AF17B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97A6-BA14-B84F-0E1D-E952C183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FAEDD-8331-A80C-FBC0-20BA4C4C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6DCC3-823A-8233-5C09-EBE509AC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7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C109-6A88-6693-1F64-A1A5CE40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F967C-CD2F-5743-A3CC-8D52C7786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E7F31-2181-5A18-6961-6AFDE424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B2458-0873-FE95-3C66-A4301A3D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111D5-8CF7-7FDE-6B69-36E21B88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3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D383A-6A52-1EE4-8E6D-5BA8928AD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4FA4D-DBC2-7289-E55B-0E0664F55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71AB1-B848-0F5B-5857-5489D2B4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0DC1B-5BFA-B3A1-EA4C-29394A0B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D6C08-4CC3-9A84-D16D-7BB0B13B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2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382F-71FD-5E91-0B68-AE9EB2D1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42D96-546E-2A4D-BC2C-B4722370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A67C6-655C-F393-F387-33BC914F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F186A-441E-92E1-2843-BB464601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0C68D-CFF2-20D2-F854-FBCB8189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3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16A50-DF95-644D-9297-21D00C12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55967-C472-D660-EC7C-AECCA36C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E554B-F4E5-3EAD-35A9-15C75822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1402A-D775-A94D-50DF-95261FD3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7E95B-F94B-4B2E-9DAE-1549D6D0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0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1B42C-8BFC-9F07-5C21-CCDD0EB6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8DC53-461F-D892-229C-B195F0E20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75BD0-17EC-766C-ECEA-959DA55B4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E3398-940C-CEC6-D139-675055B9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ACBA-D465-0BDB-40F8-2CC9939A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B7B9C3-ECB5-4618-B45D-64EDA16F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4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B6942-E461-786B-167B-7A882924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78828-3D14-A696-CABC-22C60EB41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BAABDA-1EED-1AF8-4687-33AAED9C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EFF27-C0C4-0682-7B32-8C3E03893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FEF02B-62E4-E4A1-B837-FD935A002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C183CE-9C2C-BC17-3B19-AA706A0F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CBF0D7-FB57-1E44-8EB7-183C7A56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7EE2A2-0BB4-8E34-A6DA-8C40A147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6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0E779-8719-DFFB-9483-75D34AB7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59709-DA43-5C2B-99B4-D235ECDC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6B010D-3784-1617-C732-2A04DA56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FBF12-E023-099F-9109-A536DAFC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5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DFEB45-3BAC-8EF0-6403-B3842A5E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987E02-99DA-B835-1BF2-2DDD4C1C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AC6D6-1819-E7D3-0C08-284A061E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507EC-1EDD-FD9F-6BD1-43C67A38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F925F-04DC-B4A8-CB10-5CD551666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FCADF5-8BCE-8A09-3A25-F5D10901D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F7C10-6C5C-C270-01CD-695FA043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BDBD6-A318-96B0-4F69-E5993F84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DE1DA-C844-CCF5-9037-5BF93FD3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5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719A8-C2D6-8885-7733-945DAD2F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32E53-97CD-71C6-9EF3-3BDF09476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7090C-DEBA-A077-72E1-2ECB972FA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0FBB3-68EA-B8A3-E88D-90CDC98E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7E3-6F08-456D-941E-6DA0DC808D1E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0DD0F-A851-C9F7-44A4-0C3945E0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781273-7C62-3019-2830-F575940B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5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35C2CB-F3C4-6863-E78A-A90455D2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A9CD4-32B8-A62F-F455-1CE9E610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99921-BC39-65DF-FA79-6EF766669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057E3-6F08-456D-941E-6DA0DC808D1E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CA517-6698-9A92-4AEB-09FB8EA3D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9303D-8601-2558-53DF-3F251BD56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E75738-6384-40CB-A7D6-39FE8181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0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/>
              <a:t>T</a:t>
            </a:r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1786333" y="3613400"/>
            <a:ext cx="66392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3333" b="1" dirty="0">
                <a:solidFill>
                  <a:srgbClr val="19264B"/>
                </a:solidFill>
              </a:rPr>
              <a:t>CUAI </a:t>
            </a:r>
            <a:r>
              <a:rPr lang="ko-KR" altLang="en-US" sz="3333" b="1" dirty="0">
                <a:solidFill>
                  <a:srgbClr val="19264B"/>
                </a:solidFill>
              </a:rPr>
              <a:t>프로젝트 </a:t>
            </a:r>
            <a:r>
              <a:rPr lang="en-US" altLang="ko-KR" sz="3333" b="1" dirty="0">
                <a:solidFill>
                  <a:srgbClr val="19264B"/>
                </a:solidFill>
              </a:rPr>
              <a:t>DA 2</a:t>
            </a:r>
            <a:r>
              <a:rPr lang="ko-KR" altLang="en-US" sz="3333" b="1" dirty="0">
                <a:solidFill>
                  <a:srgbClr val="19264B"/>
                </a:solidFill>
              </a:rPr>
              <a:t>팀</a:t>
            </a:r>
            <a:endParaRPr sz="3333" b="1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ko" sz="2400" dirty="0">
                <a:solidFill>
                  <a:srgbClr val="19264B"/>
                </a:solidFill>
              </a:rPr>
              <a:t>2024.03.19</a:t>
            </a: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ko" altLang="en-US" sz="1467" dirty="0">
                <a:solidFill>
                  <a:srgbClr val="19264B"/>
                </a:solidFill>
              </a:rPr>
              <a:t>발표자 </a:t>
            </a:r>
            <a:r>
              <a:rPr lang="en-US" altLang="ko" sz="1467" dirty="0">
                <a:solidFill>
                  <a:srgbClr val="19264B"/>
                </a:solidFill>
              </a:rPr>
              <a:t>: </a:t>
            </a:r>
            <a:r>
              <a:rPr lang="ko-KR" altLang="en-US" sz="1467" dirty="0">
                <a:solidFill>
                  <a:srgbClr val="19264B"/>
                </a:solidFill>
              </a:rPr>
              <a:t>김동혁</a:t>
            </a:r>
            <a:endParaRPr sz="1467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78617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8D3FB499-3516-C3F1-D201-17AC5A315561}"/>
              </a:ext>
            </a:extLst>
          </p:cNvPr>
          <p:cNvSpPr txBox="1"/>
          <p:nvPr/>
        </p:nvSpPr>
        <p:spPr>
          <a:xfrm>
            <a:off x="1878617" y="1127337"/>
            <a:ext cx="10082883" cy="260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소개</a:t>
            </a:r>
            <a:endParaRPr lang="en-US" altLang="ko-KR"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2667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 방향</a:t>
            </a:r>
            <a:endParaRPr lang="en-US" altLang="ko-KR"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 일정</a:t>
            </a:r>
            <a:r>
              <a:rPr lang="en-US" altLang="ko-KR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</a:t>
            </a:r>
            <a:endParaRPr lang="en-US" altLang="ko-KR" sz="2667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78617" y="409167"/>
            <a:ext cx="6639200" cy="119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</a:t>
            </a:r>
          </a:p>
          <a:p>
            <a:pPr>
              <a:lnSpc>
                <a:spcPct val="115000"/>
              </a:lnSpc>
            </a:pPr>
            <a:endParaRPr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8D3FB499-3516-C3F1-D201-17AC5A315561}"/>
              </a:ext>
            </a:extLst>
          </p:cNvPr>
          <p:cNvSpPr txBox="1"/>
          <p:nvPr/>
        </p:nvSpPr>
        <p:spPr>
          <a:xfrm>
            <a:off x="1878617" y="1147657"/>
            <a:ext cx="10082883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80990" marR="0" lvl="0" indent="-38099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김동혁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380990" marR="0" lvl="0" indent="-38099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380990" marR="0" lvl="0" indent="-38099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박민석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380990" marR="0" lvl="0" indent="-38099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380990" marR="0" lvl="0" indent="-38099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송민주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380990" marR="0" lvl="0" indent="-38099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380990" marR="0" lvl="0" indent="-38099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양지훈</a:t>
            </a:r>
          </a:p>
        </p:txBody>
      </p:sp>
    </p:spTree>
    <p:extLst>
      <p:ext uri="{BB962C8B-B14F-4D97-AF65-F5344CB8AC3E}">
        <p14:creationId xmlns:p14="http://schemas.microsoft.com/office/powerpoint/2010/main" val="309808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78617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r>
              <a:rPr lang="ko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주제소개</a:t>
            </a:r>
            <a:endParaRPr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F16D0D-52A5-49EA-37C4-C4F76D28D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440" y="2604193"/>
            <a:ext cx="4603987" cy="2717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7BA90A-5C40-1173-58E0-5D8A10276CF5}"/>
              </a:ext>
            </a:extLst>
          </p:cNvPr>
          <p:cNvSpPr txBox="1"/>
          <p:nvPr/>
        </p:nvSpPr>
        <p:spPr>
          <a:xfrm>
            <a:off x="2123440" y="1178137"/>
            <a:ext cx="76911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소득 예측 </a:t>
            </a:r>
            <a:r>
              <a:rPr lang="en-US" altLang="ko-KR" sz="2200" b="1" dirty="0"/>
              <a:t>AI</a:t>
            </a:r>
          </a:p>
          <a:p>
            <a:r>
              <a:rPr lang="en-US" altLang="ko-KR" dirty="0"/>
              <a:t>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개인 특성 데이터를 활용하여 개인 소득 수준을 예측하는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모델 개발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F0502020204030204" pitchFamily="2" charset="0"/>
            </a:endParaRPr>
          </a:p>
          <a:p>
            <a:endParaRPr lang="en-US" altLang="ko-KR" dirty="0">
              <a:solidFill>
                <a:srgbClr val="000000"/>
              </a:solidFill>
              <a:latin typeface="Roboto" panose="020F0502020204030204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Roboto" panose="020F0502020204030204" pitchFamily="2" charset="0"/>
              </a:rPr>
              <a:t> -  </a:t>
            </a:r>
            <a:r>
              <a:rPr lang="ko-KR" altLang="en-US" dirty="0">
                <a:solidFill>
                  <a:srgbClr val="000000"/>
                </a:solidFill>
                <a:latin typeface="Roboto" panose="020F0502020204030204" pitchFamily="2" charset="0"/>
              </a:rPr>
              <a:t>사람에 관련된 </a:t>
            </a:r>
            <a:r>
              <a:rPr lang="en-US" altLang="ko-KR" dirty="0">
                <a:solidFill>
                  <a:srgbClr val="000000"/>
                </a:solidFill>
                <a:latin typeface="Roboto" panose="020F0502020204030204" pitchFamily="2" charset="0"/>
              </a:rPr>
              <a:t>21</a:t>
            </a:r>
            <a:r>
              <a:rPr lang="ko-KR" altLang="en-US" dirty="0">
                <a:solidFill>
                  <a:srgbClr val="000000"/>
                </a:solidFill>
                <a:latin typeface="Roboto" panose="020F0502020204030204" pitchFamily="2" charset="0"/>
              </a:rPr>
              <a:t>개의 사회적</a:t>
            </a:r>
            <a:r>
              <a:rPr lang="en-US" altLang="ko-KR" dirty="0">
                <a:solidFill>
                  <a:srgbClr val="000000"/>
                </a:solidFill>
                <a:latin typeface="Roboto" panose="020F0502020204030204" pitchFamily="2" charset="0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Roboto" panose="020F0502020204030204" pitchFamily="2" charset="0"/>
              </a:rPr>
              <a:t> 경제적 정보를 통해 소득을 예측 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235C2-6DDA-9FF2-09F5-6E058F03769F}"/>
              </a:ext>
            </a:extLst>
          </p:cNvPr>
          <p:cNvSpPr txBox="1"/>
          <p:nvPr/>
        </p:nvSpPr>
        <p:spPr>
          <a:xfrm>
            <a:off x="2997953" y="5458848"/>
            <a:ext cx="285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&lt;</a:t>
            </a:r>
            <a:r>
              <a:rPr lang="ko-KR" altLang="en-US" sz="800" dirty="0"/>
              <a:t>대회안내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https://dacon.io/competitions/official/236230/overview/description</a:t>
            </a:r>
          </a:p>
        </p:txBody>
      </p:sp>
    </p:spTree>
    <p:extLst>
      <p:ext uri="{BB962C8B-B14F-4D97-AF65-F5344CB8AC3E}">
        <p14:creationId xmlns:p14="http://schemas.microsoft.com/office/powerpoint/2010/main" val="339058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78617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진행방향</a:t>
            </a:r>
            <a:endParaRPr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FC2E77-E539-033C-02F6-4FF236E93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697" y="3096190"/>
            <a:ext cx="2906743" cy="2814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7BA90A-5C40-1173-58E0-5D8A10276CF5}"/>
              </a:ext>
            </a:extLst>
          </p:cNvPr>
          <p:cNvSpPr txBox="1"/>
          <p:nvPr/>
        </p:nvSpPr>
        <p:spPr>
          <a:xfrm>
            <a:off x="2082800" y="1127337"/>
            <a:ext cx="76911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- </a:t>
            </a:r>
            <a:r>
              <a:rPr lang="ko-KR" altLang="en-US" sz="2200" b="1" dirty="0" err="1"/>
              <a:t>부스트코스</a:t>
            </a:r>
            <a:endParaRPr lang="en-US" altLang="ko-KR" sz="2200" b="1" dirty="0"/>
          </a:p>
          <a:p>
            <a:r>
              <a:rPr lang="en-US" altLang="ko-KR" dirty="0"/>
              <a:t>   </a:t>
            </a:r>
            <a:r>
              <a:rPr lang="ko-KR" altLang="en-US" dirty="0"/>
              <a:t>프로젝트에 필요한 역량 개발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베이스라인 코드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dirty="0"/>
              <a:t>   </a:t>
            </a:r>
            <a:r>
              <a:rPr lang="ko-KR" altLang="en-US" dirty="0" err="1"/>
              <a:t>데이콘</a:t>
            </a:r>
            <a:r>
              <a:rPr lang="ko-KR" altLang="en-US" dirty="0"/>
              <a:t> 베이스라인 코드를 활용하여 프로젝트 방향 수립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B7A5E-8117-C38F-C929-A53C00E86EF6}"/>
              </a:ext>
            </a:extLst>
          </p:cNvPr>
          <p:cNvSpPr txBox="1"/>
          <p:nvPr/>
        </p:nvSpPr>
        <p:spPr>
          <a:xfrm>
            <a:off x="2062480" y="5987168"/>
            <a:ext cx="285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&lt;</a:t>
            </a:r>
            <a:r>
              <a:rPr lang="ko-KR" altLang="en-US" sz="800" dirty="0" err="1"/>
              <a:t>부스트코스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https://www.boostcourse.org/ds214/lecture/70424?isDesc=false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8C5F4D-95CC-1C23-E5BD-4BC4D9F89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135" y="3273990"/>
            <a:ext cx="4184865" cy="2057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91C42-7812-6BE6-B427-237567400557}"/>
              </a:ext>
            </a:extLst>
          </p:cNvPr>
          <p:cNvSpPr txBox="1"/>
          <p:nvPr/>
        </p:nvSpPr>
        <p:spPr>
          <a:xfrm>
            <a:off x="6386087" y="5910361"/>
            <a:ext cx="285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&lt;</a:t>
            </a:r>
            <a:r>
              <a:rPr lang="ko-KR" altLang="en-US" sz="800" dirty="0"/>
              <a:t>베이스라인 코드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https://dacon.io/competitions/official/236230/codeshare/9877?page=1&amp;dtype=recent</a:t>
            </a:r>
          </a:p>
        </p:txBody>
      </p:sp>
    </p:spTree>
    <p:extLst>
      <p:ext uri="{BB962C8B-B14F-4D97-AF65-F5344CB8AC3E}">
        <p14:creationId xmlns:p14="http://schemas.microsoft.com/office/powerpoint/2010/main" val="6745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78617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진행일정</a:t>
            </a:r>
            <a:endParaRPr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D4CFB91-0FF7-3351-2B5D-7F9ADB2A7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92000"/>
              </p:ext>
            </p:extLst>
          </p:nvPr>
        </p:nvGraphicFramePr>
        <p:xfrm>
          <a:off x="2417096" y="1442510"/>
          <a:ext cx="8464263" cy="4572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7916">
                  <a:extLst>
                    <a:ext uri="{9D8B030D-6E8A-4147-A177-3AD203B41FA5}">
                      <a16:colId xmlns:a16="http://schemas.microsoft.com/office/drawing/2014/main" val="240476611"/>
                    </a:ext>
                  </a:extLst>
                </a:gridCol>
                <a:gridCol w="4596347">
                  <a:extLst>
                    <a:ext uri="{9D8B030D-6E8A-4147-A177-3AD203B41FA5}">
                      <a16:colId xmlns:a16="http://schemas.microsoft.com/office/drawing/2014/main" val="570609461"/>
                    </a:ext>
                  </a:extLst>
                </a:gridCol>
              </a:tblGrid>
              <a:tr h="4253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u="none" strike="noStrike" dirty="0">
                          <a:effectLst/>
                        </a:rPr>
                        <a:t>3/19 (</a:t>
                      </a:r>
                      <a:r>
                        <a:rPr lang="ko-KR" altLang="en-US" sz="1800" b="1" u="none" strike="noStrike" dirty="0">
                          <a:effectLst/>
                        </a:rPr>
                        <a:t>주제발표</a:t>
                      </a:r>
                      <a:r>
                        <a:rPr lang="en-US" altLang="ko-KR" sz="1800" b="1" u="none" strike="noStrike" dirty="0">
                          <a:effectLst/>
                        </a:rPr>
                        <a:t>)</a:t>
                      </a:r>
                      <a:r>
                        <a:rPr lang="ko-KR" altLang="en-US" sz="18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800" b="1" u="none" strike="noStrike" dirty="0">
                          <a:effectLst/>
                        </a:rPr>
                        <a:t>- 4/2 (</a:t>
                      </a:r>
                      <a:r>
                        <a:rPr lang="ko-KR" altLang="en-US" sz="1800" b="1" u="none" strike="noStrike" dirty="0">
                          <a:effectLst/>
                        </a:rPr>
                        <a:t>중간발표</a:t>
                      </a:r>
                      <a:r>
                        <a:rPr lang="en-US" altLang="ko-KR" sz="1800" b="1" u="none" strike="noStrike" dirty="0">
                          <a:effectLst/>
                        </a:rPr>
                        <a:t>)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 err="1">
                          <a:effectLst/>
                        </a:rPr>
                        <a:t>부스트</a:t>
                      </a:r>
                      <a:r>
                        <a:rPr lang="ko-KR" altLang="en-US" sz="1800" u="none" strike="noStrike" dirty="0">
                          <a:effectLst/>
                        </a:rPr>
                        <a:t> 코스 학습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44144107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 dirty="0">
                          <a:effectLst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46295040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u="none" strike="noStrike" dirty="0">
                          <a:effectLst/>
                        </a:rPr>
                        <a:t>4/2 - 4/30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중간고사 기간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0519933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 dirty="0">
                          <a:effectLst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746766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u="none" strike="noStrike" dirty="0">
                          <a:effectLst/>
                        </a:rPr>
                        <a:t>4/30 - 5/21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소득예측 </a:t>
                      </a:r>
                      <a:r>
                        <a:rPr lang="en-US" altLang="ko-KR" sz="1800" u="none" strike="noStrike" dirty="0">
                          <a:effectLst/>
                        </a:rPr>
                        <a:t>AI </a:t>
                      </a:r>
                      <a:r>
                        <a:rPr lang="ko-KR" altLang="en-US" sz="1800" u="none" strike="noStrike" dirty="0">
                          <a:effectLst/>
                        </a:rPr>
                        <a:t>진행 </a:t>
                      </a:r>
                      <a:r>
                        <a:rPr lang="en-US" altLang="ko-KR" sz="1800" u="none" strike="noStrike" dirty="0">
                          <a:effectLst/>
                        </a:rPr>
                        <a:t>(</a:t>
                      </a:r>
                      <a:r>
                        <a:rPr lang="ko-KR" altLang="en-US" sz="1800" u="none" strike="noStrike" dirty="0">
                          <a:effectLst/>
                        </a:rPr>
                        <a:t>베이스라인 코드 참조</a:t>
                      </a:r>
                      <a:r>
                        <a:rPr lang="en-US" altLang="ko-KR" sz="1800" u="none" strike="noStrike" dirty="0">
                          <a:effectLst/>
                        </a:rPr>
                        <a:t>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3875267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 dirty="0">
                          <a:effectLst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2153076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u="none" strike="noStrike" dirty="0">
                          <a:effectLst/>
                        </a:rPr>
                        <a:t>5/21 - 5/30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공모전 탐색</a:t>
                      </a:r>
                      <a:r>
                        <a:rPr lang="en-US" altLang="ko-KR" sz="1800" u="none" strike="noStrike">
                          <a:effectLst/>
                        </a:rPr>
                        <a:t>, </a:t>
                      </a:r>
                      <a:r>
                        <a:rPr lang="ko-KR" altLang="en-US" sz="1800" u="none" strike="noStrike">
                          <a:effectLst/>
                        </a:rPr>
                        <a:t>모델 수정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246522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 dirty="0">
                          <a:effectLst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2071197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u="none" strike="noStrike" dirty="0">
                          <a:effectLst/>
                        </a:rPr>
                        <a:t>5/30 - 6/22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기말고사 기간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44899180"/>
                  </a:ext>
                </a:extLst>
              </a:tr>
              <a:tr h="4135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 dirty="0">
                          <a:effectLst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0734287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u="none" strike="noStrike" dirty="0">
                          <a:effectLst/>
                        </a:rPr>
                        <a:t>6/22 - 7</a:t>
                      </a:r>
                      <a:r>
                        <a:rPr lang="ko-KR" altLang="en-US" sz="1800" b="1" u="none" strike="noStrike" dirty="0">
                          <a:effectLst/>
                        </a:rPr>
                        <a:t>월 초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공모전 마무리 및 발표준비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791020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53176D9-D07A-C672-A30A-827D23629661}"/>
              </a:ext>
            </a:extLst>
          </p:cNvPr>
          <p:cNvSpPr txBox="1"/>
          <p:nvPr/>
        </p:nvSpPr>
        <p:spPr>
          <a:xfrm>
            <a:off x="9066457" y="6153216"/>
            <a:ext cx="3048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(</a:t>
            </a:r>
            <a:r>
              <a:rPr lang="ko-KR" altLang="en-US" sz="1300" dirty="0"/>
              <a:t>일정에 따라 변동가능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12351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/>
              <a:t>T</a:t>
            </a:r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1805284" y="2857283"/>
            <a:ext cx="4199276" cy="258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4400" b="1" dirty="0">
                <a:solidFill>
                  <a:srgbClr val="19264B"/>
                </a:solidFill>
              </a:rPr>
              <a:t>감사합니다</a:t>
            </a:r>
            <a:endParaRPr sz="4400" b="1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4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44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83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218</Words>
  <Application>Microsoft Office PowerPoint</Application>
  <PresentationFormat>와이드스크린</PresentationFormat>
  <Paragraphs>63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NanumGothic ExtraBold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김동혁</dc:creator>
  <cp:lastModifiedBy>김동혁</cp:lastModifiedBy>
  <cp:revision>4</cp:revision>
  <dcterms:created xsi:type="dcterms:W3CDTF">2024-03-17T07:49:15Z</dcterms:created>
  <dcterms:modified xsi:type="dcterms:W3CDTF">2024-03-19T04:01:29Z</dcterms:modified>
</cp:coreProperties>
</file>