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1" r:id="rId7"/>
    <p:sldId id="265" r:id="rId8"/>
    <p:sldId id="260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11A28-6A50-48D1-6579-9B18CBA4481E}" v="13" dt="2024-03-18T05:29:57.115"/>
    <p1510:client id="{85F045BD-1169-01CA-A57D-E788D50A7FD7}" v="974" dt="2024-03-18T05:27:41.789"/>
    <p1510:client id="{96F4DDDA-8701-3C12-82FF-81C7BA06E234}" v="11" dt="2024-03-18T06:00:29.952"/>
    <p1510:client id="{AA3C2F71-9809-C310-F439-A43CC6F6001B}" v="39" dt="2024-03-17T12:36:0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2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30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3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 Multimodal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</a:rPr>
              <a:t>2024.03.19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2" name="그림 1" descr="텍스트, 인간의 얼굴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BD85D50-FDEF-ECB5-1C36-738D3DE92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5" r="17037" b="4474"/>
          <a:stretch/>
        </p:blipFill>
        <p:spPr>
          <a:xfrm>
            <a:off x="1406587" y="1157179"/>
            <a:ext cx="4600885" cy="3241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400" b="1" err="1">
                <a:solidFill>
                  <a:srgbClr val="19264B"/>
                </a:solidFill>
                <a:latin typeface="Bierstadt Display"/>
                <a:ea typeface="NanumGothic ExtraBold"/>
                <a:cs typeface="NanumGothic ExtraBold"/>
              </a:rPr>
              <a:t>Multimodal</a:t>
            </a:r>
            <a:r>
              <a:rPr lang="ko" altLang="en-US" sz="2000" b="1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의</a:t>
            </a: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특성</a:t>
            </a:r>
            <a:endParaRPr lang="ko" altLang="en-US" sz="2000" dirty="0" err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 descr="대화형 챗봇은 옛말… 사람처럼 보고 듣고 말하는 AI시대 성큼｜동아일보">
            <a:extLst>
              <a:ext uri="{FF2B5EF4-FFF2-40B4-BE49-F238E27FC236}">
                <a16:creationId xmlns:a16="http://schemas.microsoft.com/office/drawing/2014/main" id="{05784D95-4E43-F9B3-C475-E0605B28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35" y="1374408"/>
            <a:ext cx="7266213" cy="266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6927665A-5E12-5A63-0A71-ADCB3463780C}"/>
              </a:ext>
            </a:extLst>
          </p:cNvPr>
          <p:cNvSpPr txBox="1"/>
          <p:nvPr/>
        </p:nvSpPr>
        <p:spPr>
          <a:xfrm>
            <a:off x="1402315" y="946546"/>
            <a:ext cx="7612036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" altLang="en-US" b="1" dirty="0" err="1"/>
              <a:t>스터디원</a:t>
            </a:r>
            <a:r>
              <a:rPr lang="ko" altLang="en-US" b="1" dirty="0"/>
              <a:t> 선호 분야 </a:t>
            </a:r>
            <a:endParaRPr lang="ko-KR" altLang="en-US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태윤님: </a:t>
            </a:r>
            <a:r>
              <a:rPr lang="ko" altLang="en-US" b="1" err="1"/>
              <a:t>Image-Signal</a:t>
            </a:r>
            <a:r>
              <a:rPr lang="ko" altLang="en-US" b="1" dirty="0"/>
              <a:t> </a:t>
            </a:r>
            <a:r>
              <a:rPr lang="ko" altLang="en-US" b="1" err="1"/>
              <a:t>based</a:t>
            </a:r>
            <a:r>
              <a:rPr lang="ko" altLang="en-US" b="1" dirty="0"/>
              <a:t> </a:t>
            </a:r>
            <a:r>
              <a:rPr lang="ko" altLang="en-US" b="1" err="1"/>
              <a:t>Austim</a:t>
            </a:r>
            <a:r>
              <a:rPr lang="ko" altLang="en-US" b="1" dirty="0"/>
              <a:t> </a:t>
            </a:r>
            <a:r>
              <a:rPr lang="ko" altLang="en-US" b="1" err="1"/>
              <a:t>Diagnosis</a:t>
            </a:r>
            <a:r>
              <a:rPr lang="ko" altLang="en-US" b="1" dirty="0"/>
              <a:t> AI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err="1"/>
              <a:t>규안님</a:t>
            </a:r>
            <a:r>
              <a:rPr lang="ko" altLang="en-US" b="1" dirty="0"/>
              <a:t>: </a:t>
            </a:r>
            <a:r>
              <a:rPr lang="ko" altLang="en-US" b="1" err="1"/>
              <a:t>Text-Image</a:t>
            </a:r>
            <a:r>
              <a:rPr lang="ko" altLang="en-US" b="1" dirty="0"/>
              <a:t> </a:t>
            </a:r>
            <a:r>
              <a:rPr lang="ko" altLang="en-US" b="1" err="1"/>
              <a:t>based</a:t>
            </a:r>
            <a:r>
              <a:rPr lang="ko" altLang="en-US" b="1" dirty="0"/>
              <a:t> </a:t>
            </a:r>
            <a:r>
              <a:rPr lang="ko" altLang="en-US" b="1" err="1"/>
              <a:t>Multimodal</a:t>
            </a:r>
            <a:r>
              <a:rPr lang="ko" altLang="en-US" b="1" dirty="0"/>
              <a:t> AI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태환님: </a:t>
            </a:r>
            <a:r>
              <a:rPr lang="ko" altLang="en-US" b="1" dirty="0" err="1"/>
              <a:t>Text-Mask</a:t>
            </a:r>
            <a:r>
              <a:rPr lang="ko" altLang="en-US" b="1" dirty="0"/>
              <a:t> </a:t>
            </a:r>
            <a:r>
              <a:rPr lang="ko" altLang="en-US" b="1" dirty="0" err="1"/>
              <a:t>guided</a:t>
            </a:r>
            <a:r>
              <a:rPr lang="ko" altLang="en-US" b="1" dirty="0"/>
              <a:t> </a:t>
            </a:r>
            <a:r>
              <a:rPr lang="ko" altLang="en-US" b="1" dirty="0" err="1"/>
              <a:t>Diffusion</a:t>
            </a:r>
            <a:r>
              <a:rPr lang="ko" altLang="en-US" b="1" dirty="0"/>
              <a:t> </a:t>
            </a:r>
            <a:r>
              <a:rPr lang="ko" altLang="en-US" b="1" dirty="0" err="1"/>
              <a:t>based</a:t>
            </a:r>
            <a:r>
              <a:rPr lang="ko" altLang="en-US" b="1" dirty="0"/>
              <a:t> </a:t>
            </a:r>
            <a:r>
              <a:rPr lang="ko" altLang="en-US" b="1" dirty="0" err="1"/>
              <a:t>Image</a:t>
            </a:r>
            <a:r>
              <a:rPr lang="ko" altLang="en-US" b="1" dirty="0"/>
              <a:t> </a:t>
            </a:r>
            <a:r>
              <a:rPr lang="ko" altLang="en-US" b="1" dirty="0" err="1"/>
              <a:t>Editing</a:t>
            </a:r>
            <a:endParaRPr lang="ko" alt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1617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5C34-A0FA-36CD-4BE2-7D12DF5CE6F7}"/>
              </a:ext>
            </a:extLst>
          </p:cNvPr>
          <p:cNvSpPr txBox="1"/>
          <p:nvPr/>
        </p:nvSpPr>
        <p:spPr>
          <a:xfrm>
            <a:off x="2326821" y="1085850"/>
            <a:ext cx="56905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64B"/>
                </a:solidFill>
              </a:rPr>
              <a:t>"Text-Image based Multimodal AI"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BB50FC-4077-C123-A72A-B4E2C065D546}"/>
              </a:ext>
            </a:extLst>
          </p:cNvPr>
          <p:cNvGrpSpPr/>
          <p:nvPr/>
        </p:nvGrpSpPr>
        <p:grpSpPr>
          <a:xfrm>
            <a:off x="1534884" y="1995104"/>
            <a:ext cx="6483371" cy="1895728"/>
            <a:chOff x="2237013" y="2199211"/>
            <a:chExt cx="5413850" cy="1601814"/>
          </a:xfrm>
        </p:grpSpPr>
        <p:pic>
          <p:nvPicPr>
            <p:cNvPr id="7" name="그림 6" descr="This image is of 2 flow charts. The first one is showing the process of a unimodal AI system in which only one type of data is being fed into the model and the output is limited. The other one shows a multimodal flowchart with multiple types of data being fed into the model and the model outputting a wider range of results.">
              <a:extLst>
                <a:ext uri="{FF2B5EF4-FFF2-40B4-BE49-F238E27FC236}">
                  <a16:creationId xmlns:a16="http://schemas.microsoft.com/office/drawing/2014/main" id="{B1437760-1467-A7B7-14E7-4BAB064D8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239" r="-316" b="-836"/>
            <a:stretch/>
          </p:blipFill>
          <p:spPr>
            <a:xfrm>
              <a:off x="2473779" y="2199211"/>
              <a:ext cx="5177084" cy="160181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2D3BDDC-6038-5D75-B14C-AA0D8A825D8A}"/>
                </a:ext>
              </a:extLst>
            </p:cNvPr>
            <p:cNvSpPr/>
            <p:nvPr/>
          </p:nvSpPr>
          <p:spPr>
            <a:xfrm>
              <a:off x="2237013" y="2710542"/>
              <a:ext cx="1114550" cy="579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9CDB05-9FAB-42D6-6354-16A7F836FFA4}"/>
                </a:ext>
              </a:extLst>
            </p:cNvPr>
            <p:cNvSpPr/>
            <p:nvPr/>
          </p:nvSpPr>
          <p:spPr>
            <a:xfrm>
              <a:off x="2661556" y="2890156"/>
              <a:ext cx="1502229" cy="220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1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데이터셋 선정</a:t>
            </a:r>
          </a:p>
        </p:txBody>
      </p:sp>
      <p:pic>
        <p:nvPicPr>
          <p:cNvPr id="2" name="그림 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83D41CD-FD4A-DA80-C35B-95386232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71" y="1247323"/>
            <a:ext cx="7445829" cy="26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데이터셋 구성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AF7B09F-B033-FF86-7D75-A8095DFD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81" y="1257299"/>
            <a:ext cx="7400925" cy="26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38C5B92-1E2E-54B4-05C0-3BD0D3773E13}"/>
              </a:ext>
            </a:extLst>
          </p:cNvPr>
          <p:cNvSpPr txBox="1"/>
          <p:nvPr/>
        </p:nvSpPr>
        <p:spPr>
          <a:xfrm>
            <a:off x="1402315" y="946546"/>
            <a:ext cx="7612036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서버 할당 전: 논문 주제 구체화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학술 대회 선정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서버 할당 후: 본격적인 개발 &amp; 실험 시작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41363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9</Slides>
  <Notes>9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revision>216</cp:revision>
  <dcterms:modified xsi:type="dcterms:W3CDTF">2024-03-18T11:31:11Z</dcterms:modified>
</cp:coreProperties>
</file>