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Gowun Dodum" pitchFamily="2" charset="-127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460CC-CA78-4C11-81DF-A21A0D7620AA}">
  <a:tblStyle styleId="{A54460CC-CA78-4C11-81DF-A21A0D762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presProps" Target="presProps.xml" /><Relationship Id="rId5" Type="http://schemas.openxmlformats.org/officeDocument/2006/relationships/slide" Target="slides/slide3.xml" /><Relationship Id="rId10" Type="http://schemas.openxmlformats.org/officeDocument/2006/relationships/font" Target="fonts/font1.fntdata" /><Relationship Id="rId4" Type="http://schemas.openxmlformats.org/officeDocument/2006/relationships/slide" Target="slides/slide2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38a57b1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c38a57b1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38a57b13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c38a57b13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8a57b13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c38a57b13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23d7d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23d7d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d23d7d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6bd23d7d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d23d7d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6bd23d7d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5.jp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339750" y="2710050"/>
            <a:ext cx="67638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sz="25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</a:t>
            </a:r>
            <a:r>
              <a:rPr lang="ko" sz="2500" b="1">
                <a:solidFill>
                  <a:srgbClr val="19264B"/>
                </a:solidFill>
              </a:rPr>
              <a:t>데이터 분석 및 EDA 스터디 1조</a:t>
            </a:r>
            <a:endParaRPr sz="25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ko">
                <a:solidFill>
                  <a:srgbClr val="19264B"/>
                </a:solidFill>
              </a:rPr>
              <a:t>4</a:t>
            </a:r>
            <a:r>
              <a:rPr lang="ko" sz="14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.03.</a:t>
            </a:r>
            <a:r>
              <a:rPr lang="ko">
                <a:solidFill>
                  <a:srgbClr val="19264B"/>
                </a:solidFill>
              </a:rPr>
              <a:t>19.</a:t>
            </a: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ko" sz="1100">
                <a:solidFill>
                  <a:srgbClr val="19264B"/>
                </a:solidFill>
              </a:rPr>
              <a:t>김동혁</a:t>
            </a:r>
            <a:endParaRPr sz="11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200" b="1" i="0" u="none" strike="noStrike" cap="none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스터디원 소개 및 만남 인증</a:t>
            </a:r>
            <a:endParaRPr sz="2200" b="1" i="0" u="none" strike="noStrike" cap="non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228800" y="1421125"/>
            <a:ext cx="22821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스터디원 1 : 김동혁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스터디원 2 : 박민석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스터디원 3 : 박성호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475" y="1096675"/>
            <a:ext cx="4047600" cy="3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463" y="1851026"/>
            <a:ext cx="4015287" cy="2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목차</a:t>
            </a:r>
            <a:endParaRPr sz="2200" b="1" i="0" u="none" strike="noStrike" cap="non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1490425" y="1261125"/>
            <a:ext cx="5784600" cy="21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1. 스터디 책 선정</a:t>
            </a:r>
            <a:endParaRPr sz="22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스터디 계획</a:t>
            </a:r>
            <a:endParaRPr sz="22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스터디 목표</a:t>
            </a:r>
            <a:endParaRPr sz="22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1. 스터디 책 선정</a:t>
            </a:r>
            <a:endParaRPr sz="2200" b="1" i="0" u="none" strike="noStrike" cap="non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699" y="937375"/>
            <a:ext cx="3024305" cy="38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850" y="937375"/>
            <a:ext cx="2463875" cy="38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스터디 계획</a:t>
            </a:r>
            <a:endParaRPr sz="2200" b="1" i="0" u="none" strike="noStrike" cap="non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490400" y="830075"/>
            <a:ext cx="5784600" cy="21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매 세션 진행 주차마다 한 챕터씩 공부</a:t>
            </a:r>
            <a:endParaRPr sz="17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챕터 내 이론 및 실습(파이썬 코딩) 모두 진행</a:t>
            </a:r>
            <a:endParaRPr sz="17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매주 토요일 오후 3시</a:t>
            </a:r>
            <a:endParaRPr sz="17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돌아가며 내용설명, 질의응답</a:t>
            </a:r>
            <a:endParaRPr sz="17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aphicFrame>
        <p:nvGraphicFramePr>
          <p:cNvPr id="142" name="Google Shape;142;p29"/>
          <p:cNvGraphicFramePr/>
          <p:nvPr/>
        </p:nvGraphicFramePr>
        <p:xfrm>
          <a:off x="1490400" y="21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{A54460CC-CA78-4C11-81DF-A21A0D7620AA}</a:tableStyleId>
              </a:tblPr>
              <a:tblGrid>
                <a:gridCol w="89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03/19</a:t>
                      </a:r>
                      <a:endParaRPr sz="1800" b="1">
                        <a:solidFill>
                          <a:srgbClr val="19264B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Chp1. 탐색적 데이터 분석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05/14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Chp6. 통계적  머신러닝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03/26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Chp2. 데이터와 포본분표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05/21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Chp7. 비지도 학습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04/02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Chp3. 통계적 실험과 유의성 검정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05/28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공모전 및 실습 (Kaggle)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04/30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Chp4. 회귀와 예측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06/04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공모전 및 실습 (Kaggle)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05/07</a:t>
                      </a:r>
                      <a:endParaRPr sz="1800" b="1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Chp5. 분류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스터디 목표</a:t>
            </a:r>
            <a:endParaRPr sz="2200" b="1" i="0" u="none" strike="noStrike" cap="non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490400" y="830075"/>
            <a:ext cx="6925800" cy="21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lang="ko" sz="1800" b="1">
                <a:solidFill>
                  <a:schemeClr val="dk2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데이터 과학과 관련된 통계의 핵심 개념을 익혀 실습에 적용</a:t>
            </a:r>
            <a:endParaRPr sz="1800" b="1">
              <a:solidFill>
                <a:schemeClr val="dk2"/>
              </a:solidFill>
              <a:highlight>
                <a:srgbClr val="FFFFFF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- 공모전 입상과 같은 유의미한 결과물 도출</a:t>
            </a:r>
            <a:endParaRPr sz="1800" b="1">
              <a:solidFill>
                <a:schemeClr val="dk2"/>
              </a:solidFill>
              <a:highlight>
                <a:srgbClr val="FFFFFF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6</Slides>
  <Notes>6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Simple Light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nonadoo1023@gmail.com</cp:lastModifiedBy>
  <cp:revision>1</cp:revision>
  <dcterms:modified xsi:type="dcterms:W3CDTF">2024-03-18T12:41:56Z</dcterms:modified>
</cp:coreProperties>
</file>