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3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1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DA 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>
                <a:solidFill>
                  <a:srgbClr val="19264B"/>
                </a:solidFill>
              </a:rPr>
              <a:t>4</a:t>
            </a:r>
            <a:r>
              <a:rPr lang="ko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양지훈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Aptos ExtraBold" panose="020B0004020202020204" pitchFamily="34" charset="0"/>
              </a:rPr>
              <a:t>스터디원 1 : </a:t>
            </a:r>
            <a:r>
              <a:rPr lang="ko-KR" altLang="en-US" dirty="0">
                <a:latin typeface="Aptos ExtraBold" panose="020B0004020202020204" pitchFamily="34" charset="0"/>
              </a:rPr>
              <a:t>박민석</a:t>
            </a: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Aptos ExtraBold" panose="020B0004020202020204" pitchFamily="34" charset="0"/>
              </a:rPr>
              <a:t>스터디원 2 : </a:t>
            </a:r>
            <a:r>
              <a:rPr lang="ko-KR" altLang="en-US" dirty="0">
                <a:latin typeface="Aptos ExtraBold" panose="020B0004020202020204" pitchFamily="34" charset="0"/>
              </a:rPr>
              <a:t>양지훈</a:t>
            </a: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7BE25-69DE-5044-7A44-913C1C9C3B86}"/>
              </a:ext>
            </a:extLst>
          </p:cNvPr>
          <p:cNvSpPr txBox="1"/>
          <p:nvPr/>
        </p:nvSpPr>
        <p:spPr>
          <a:xfrm>
            <a:off x="1510393" y="996043"/>
            <a:ext cx="6572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ptos ExtraBold" panose="020B0004020202020204" pitchFamily="34" charset="0"/>
              </a:rPr>
              <a:t>프로젝트 재정립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ptos ExtraBold" panose="020B0004020202020204" pitchFamily="34" charset="0"/>
              </a:rPr>
              <a:t>앞으로의 계획</a:t>
            </a:r>
            <a:endParaRPr lang="en-US" altLang="ko-KR" sz="20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프로젝트 재정립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원래 </a:t>
            </a:r>
            <a:r>
              <a:rPr lang="en-US" altLang="ko-KR" sz="1600" dirty="0"/>
              <a:t>DA 2</a:t>
            </a:r>
            <a:r>
              <a:rPr lang="ko-KR" altLang="en-US" sz="1600" dirty="0"/>
              <a:t>팀에는 </a:t>
            </a:r>
            <a:r>
              <a:rPr lang="en-US" altLang="ko-KR" sz="1600" dirty="0"/>
              <a:t>4</a:t>
            </a:r>
            <a:r>
              <a:rPr lang="ko-KR" altLang="en-US" sz="1600" dirty="0"/>
              <a:t>명이 있었으나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프로젝트를 이끌던 한 분과 나머지 한 분의 개인적인 사정으로 이탈하면서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프로젝트를 진행할 수 없게 됨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남은 </a:t>
            </a:r>
            <a:r>
              <a:rPr lang="ko-KR" altLang="en-US" sz="1600" dirty="0" err="1"/>
              <a:t>스터디원의</a:t>
            </a:r>
            <a:r>
              <a:rPr lang="ko-KR" altLang="en-US" sz="1600" dirty="0"/>
              <a:t> 전공이 전자전기공학으로 같은 관계로</a:t>
            </a:r>
            <a:r>
              <a:rPr lang="en-US" altLang="ko-KR" sz="1600" dirty="0"/>
              <a:t>, </a:t>
            </a:r>
            <a:r>
              <a:rPr lang="ko-KR" altLang="en-US" sz="1600" dirty="0"/>
              <a:t>협의하여 전공 관련한 </a:t>
            </a:r>
            <a:r>
              <a:rPr lang="en-US" altLang="ko-KR" sz="1600" dirty="0"/>
              <a:t>DA </a:t>
            </a:r>
            <a:r>
              <a:rPr lang="ko-KR" altLang="en-US" sz="1600" dirty="0"/>
              <a:t>프로젝트를 진행하기로 하였음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프로젝트 재정립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스터디원</a:t>
            </a:r>
            <a:r>
              <a:rPr lang="ko-KR" altLang="en-US" sz="1600" dirty="0"/>
              <a:t> 중 한 명은 전력전자 및 제어를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한 명은 반도체 소자로 진로를 설정하고 있어서</a:t>
            </a:r>
            <a:r>
              <a:rPr lang="en-US" altLang="ko-KR" sz="1600" dirty="0"/>
              <a:t>, “</a:t>
            </a:r>
            <a:r>
              <a:rPr lang="ko-KR" altLang="en-US" sz="1600" dirty="0"/>
              <a:t>반도체 소자 설계</a:t>
            </a:r>
            <a:r>
              <a:rPr lang="en-US" altLang="ko-KR" sz="1600" dirty="0"/>
              <a:t>”</a:t>
            </a:r>
            <a:r>
              <a:rPr lang="ko-KR" altLang="en-US" sz="1600" dirty="0"/>
              <a:t>를 주제로 프로젝트를 진행하기로 결정함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tCAD</a:t>
            </a:r>
            <a:r>
              <a:rPr lang="ko-KR" altLang="en-US" sz="1600" dirty="0"/>
              <a:t> 설계 툴을 이용하여 소자를 설계하고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측정 데이터와 경험 지식을 이용하여 최적의 디자인을 알아내는 것이 최종 목표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83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앞으로의 계획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여러 논문 리뷰 및 이미 잘 알려진 모델을 설계함으로써 데이터를 축적하는 과정을 거침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경험 지식을 바탕으로 수학 및 공학적으로 모델링하고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기반으로 새로운 소자를 설계하고 </a:t>
            </a:r>
            <a:r>
              <a:rPr lang="ko-KR" altLang="en-US" sz="1600"/>
              <a:t>비교하여</a:t>
            </a:r>
            <a:r>
              <a:rPr lang="en-US" altLang="ko-KR" sz="1600"/>
              <a:t>, </a:t>
            </a:r>
            <a:r>
              <a:rPr lang="ko-KR" altLang="en-US" sz="1600"/>
              <a:t>이전보다</a:t>
            </a:r>
            <a:r>
              <a:rPr lang="en-US" altLang="ko-KR" sz="1600"/>
              <a:t> </a:t>
            </a:r>
            <a:r>
              <a:rPr lang="ko-KR" altLang="en-US" sz="1600" dirty="0"/>
              <a:t>발전된 형태의 소자를 디자인함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044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167</Words>
  <Application>Microsoft Office PowerPoint</Application>
  <PresentationFormat>화면 슬라이드 쇼(16:9)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NanumGothic ExtraBold</vt:lpstr>
      <vt:lpstr>Aptos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DongHyuk Kim</dc:creator>
  <cp:lastModifiedBy>박 민석</cp:lastModifiedBy>
  <cp:revision>15</cp:revision>
  <dcterms:modified xsi:type="dcterms:W3CDTF">2024-05-13T13:52:15Z</dcterms:modified>
</cp:coreProperties>
</file>