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5" r:id="rId4"/>
    <p:sldId id="259" r:id="rId5"/>
    <p:sldId id="264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8" d="100"/>
          <a:sy n="148" d="100"/>
        </p:scale>
        <p:origin x="546" y="90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0FA97CA-0165-2620-19B7-67EBCADE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F3C671A9-EEF0-A972-7225-865FE7FE7D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3F8D5E3-1F69-D5D7-6F98-8B82F13B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1CBEFCD-4B3B-63A8-DF97-1A82F6F2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8E8669A-9AA9-DFAF-2E63-198628D10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F150448-BBF1-6D0C-AB77-08965FD47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5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5AC1F3B-8864-EE09-DD54-7A54C026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C3D90A9-4B77-6C37-2B14-15CBA07C4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A65495E-1142-404B-5DF5-96DF4E1A3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A4A0602-565A-8F1B-220B-C8FA3EE5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6C1CB5D-67BC-442B-11E8-3DF010D5E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6FA332A-E4E2-99BF-0436-338024B97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3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pixabay.com/ko/vectors/%ED%8F%AC%EC%9D%B8%ED%8A%B8-%EB%B0%A9%ED%96%A5-%ED%8F%AC%EC%9D%B8%ED%84%B0-%ED%95%B8%EB%93%9C-2497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vgsilh.com/ko/9c27b0/image/403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70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 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</a:rPr>
              <a:t>팀원</a:t>
            </a:r>
            <a:r>
              <a:rPr lang="en-US" altLang="ko-KR" sz="1100" dirty="0">
                <a:solidFill>
                  <a:srgbClr val="19264B"/>
                </a:solidFill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</a:rPr>
              <a:t>성현우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</a:rPr>
              <a:t>이은세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안상우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이혜원</a:t>
            </a:r>
            <a:endParaRPr lang="en-US" altLang="ko-KR" sz="11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성현우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2475" y="15758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21A7D71-6BD4-FCEA-670E-DCEFF3B642FA}"/>
              </a:ext>
            </a:extLst>
          </p:cNvPr>
          <p:cNvGrpSpPr/>
          <p:nvPr/>
        </p:nvGrpSpPr>
        <p:grpSpPr>
          <a:xfrm>
            <a:off x="1660411" y="1032616"/>
            <a:ext cx="4333989" cy="283330"/>
            <a:chOff x="9435697" y="1663225"/>
            <a:chExt cx="7011771" cy="932404"/>
          </a:xfrm>
        </p:grpSpPr>
        <p:pic>
          <p:nvPicPr>
            <p:cNvPr id="3" name="Object 14">
              <a:extLst>
                <a:ext uri="{FF2B5EF4-FFF2-40B4-BE49-F238E27FC236}">
                  <a16:creationId xmlns:a16="http://schemas.microsoft.com/office/drawing/2014/main" id="{952C4B27-187A-A065-FD9A-2F1EDFE8B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5697" y="1663225"/>
              <a:ext cx="7011771" cy="93240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D50C77-E4A2-1B30-F307-660037A8BDD1}"/>
              </a:ext>
            </a:extLst>
          </p:cNvPr>
          <p:cNvSpPr txBox="1"/>
          <p:nvPr/>
        </p:nvSpPr>
        <p:spPr>
          <a:xfrm>
            <a:off x="2309984" y="938674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01</a:t>
            </a:r>
            <a:r>
              <a:rPr lang="en-US" altLang="ko-KR" sz="2000" b="1" dirty="0"/>
              <a:t>  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8CA68-F133-1D7A-63B3-70D9B47DC799}"/>
              </a:ext>
            </a:extLst>
          </p:cNvPr>
          <p:cNvSpPr txBox="1"/>
          <p:nvPr/>
        </p:nvSpPr>
        <p:spPr>
          <a:xfrm>
            <a:off x="2779884" y="984650"/>
            <a:ext cx="29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grpSp>
        <p:nvGrpSpPr>
          <p:cNvPr id="64" name="그룹 1004">
            <a:extLst>
              <a:ext uri="{FF2B5EF4-FFF2-40B4-BE49-F238E27FC236}">
                <a16:creationId xmlns:a16="http://schemas.microsoft.com/office/drawing/2014/main" id="{02941156-E58F-9A8C-9C55-B976E10EB62A}"/>
              </a:ext>
            </a:extLst>
          </p:cNvPr>
          <p:cNvGrpSpPr/>
          <p:nvPr/>
        </p:nvGrpSpPr>
        <p:grpSpPr>
          <a:xfrm>
            <a:off x="1660411" y="1755597"/>
            <a:ext cx="4333989" cy="283330"/>
            <a:chOff x="9435697" y="1663225"/>
            <a:chExt cx="7011771" cy="932404"/>
          </a:xfrm>
        </p:grpSpPr>
        <p:pic>
          <p:nvPicPr>
            <p:cNvPr id="65" name="Object 14">
              <a:extLst>
                <a:ext uri="{FF2B5EF4-FFF2-40B4-BE49-F238E27FC236}">
                  <a16:creationId xmlns:a16="http://schemas.microsoft.com/office/drawing/2014/main" id="{B7909945-F4F4-1231-2C8D-26E3BBCD5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5697" y="1663225"/>
              <a:ext cx="7011771" cy="93240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5794507-060D-9E3F-41A8-C1590D4C96CE}"/>
              </a:ext>
            </a:extLst>
          </p:cNvPr>
          <p:cNvSpPr txBox="1"/>
          <p:nvPr/>
        </p:nvSpPr>
        <p:spPr>
          <a:xfrm>
            <a:off x="2309984" y="1661655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02</a:t>
            </a:r>
            <a:r>
              <a:rPr lang="en-US" altLang="ko-KR" sz="2000" b="1" dirty="0"/>
              <a:t>  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CB9C0-46C4-4BB0-6391-512AB87B10C1}"/>
              </a:ext>
            </a:extLst>
          </p:cNvPr>
          <p:cNvSpPr txBox="1"/>
          <p:nvPr/>
        </p:nvSpPr>
        <p:spPr>
          <a:xfrm>
            <a:off x="2779884" y="1707631"/>
            <a:ext cx="29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선정 이유</a:t>
            </a:r>
          </a:p>
        </p:txBody>
      </p:sp>
      <p:grpSp>
        <p:nvGrpSpPr>
          <p:cNvPr id="80" name="그룹 1004">
            <a:extLst>
              <a:ext uri="{FF2B5EF4-FFF2-40B4-BE49-F238E27FC236}">
                <a16:creationId xmlns:a16="http://schemas.microsoft.com/office/drawing/2014/main" id="{39068790-EE60-C66A-91F2-3009A9ED6563}"/>
              </a:ext>
            </a:extLst>
          </p:cNvPr>
          <p:cNvGrpSpPr/>
          <p:nvPr/>
        </p:nvGrpSpPr>
        <p:grpSpPr>
          <a:xfrm>
            <a:off x="1660411" y="2478197"/>
            <a:ext cx="4333989" cy="283330"/>
            <a:chOff x="9435697" y="1663225"/>
            <a:chExt cx="7011771" cy="932404"/>
          </a:xfrm>
        </p:grpSpPr>
        <p:pic>
          <p:nvPicPr>
            <p:cNvPr id="81" name="Object 14">
              <a:extLst>
                <a:ext uri="{FF2B5EF4-FFF2-40B4-BE49-F238E27FC236}">
                  <a16:creationId xmlns:a16="http://schemas.microsoft.com/office/drawing/2014/main" id="{0F68E923-8A9D-816C-C272-8B78DBC6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5697" y="1663225"/>
              <a:ext cx="7011771" cy="932404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FD24D6C-F91B-976F-70E3-9D3C04376D96}"/>
              </a:ext>
            </a:extLst>
          </p:cNvPr>
          <p:cNvSpPr txBox="1"/>
          <p:nvPr/>
        </p:nvSpPr>
        <p:spPr>
          <a:xfrm>
            <a:off x="2309984" y="2384255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03</a:t>
            </a:r>
            <a:r>
              <a:rPr lang="en-US" altLang="ko-KR" sz="2000" b="1" dirty="0"/>
              <a:t>  </a:t>
            </a:r>
            <a:endParaRPr lang="ko-KR" altLang="en-US" sz="2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31442-FA0C-6871-26D2-965E0ADFC108}"/>
              </a:ext>
            </a:extLst>
          </p:cNvPr>
          <p:cNvSpPr txBox="1"/>
          <p:nvPr/>
        </p:nvSpPr>
        <p:spPr>
          <a:xfrm>
            <a:off x="2779884" y="2430231"/>
            <a:ext cx="29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2475" y="15758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165DB-708E-AD7A-EE7E-0A1CA2314153}"/>
              </a:ext>
            </a:extLst>
          </p:cNvPr>
          <p:cNvSpPr txBox="1"/>
          <p:nvPr/>
        </p:nvSpPr>
        <p:spPr>
          <a:xfrm>
            <a:off x="1596980" y="971312"/>
            <a:ext cx="49004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성현우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이은세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안상우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이혜원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7A571-6CCC-5ED3-9367-45251E2915EF}"/>
              </a:ext>
            </a:extLst>
          </p:cNvPr>
          <p:cNvSpPr txBox="1"/>
          <p:nvPr/>
        </p:nvSpPr>
        <p:spPr>
          <a:xfrm>
            <a:off x="4572000" y="1055550"/>
            <a:ext cx="350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정기 회의</a:t>
            </a:r>
            <a:endParaRPr lang="en-US" altLang="ko-KR" b="1" dirty="0"/>
          </a:p>
          <a:p>
            <a:pPr algn="ctr"/>
            <a:r>
              <a:rPr lang="en-US" altLang="ko-KR" b="1" dirty="0"/>
              <a:t>* </a:t>
            </a:r>
            <a:r>
              <a:rPr lang="ko-KR" altLang="en-US" b="1" dirty="0"/>
              <a:t>매주 목요일 </a:t>
            </a:r>
            <a:r>
              <a:rPr lang="en-US" altLang="ko-KR" b="1" dirty="0"/>
              <a:t>21:00 ~ [</a:t>
            </a:r>
            <a:r>
              <a:rPr lang="ko-KR" altLang="en-US" b="1" dirty="0"/>
              <a:t>온라인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309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97E38-8491-0C89-E4D9-6CDA9496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57" y="3209473"/>
            <a:ext cx="2143143" cy="152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E355D5-6C23-16D3-DF47-CFDC32D7B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835" y="1024872"/>
            <a:ext cx="7264940" cy="1843730"/>
          </a:xfrm>
          <a:prstGeom prst="rect">
            <a:avLst/>
          </a:prstGeom>
        </p:spPr>
      </p:pic>
      <p:pic>
        <p:nvPicPr>
          <p:cNvPr id="7" name="그림 6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837512EC-4FD9-6F77-BECE-470C0C798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64501" y="2363788"/>
            <a:ext cx="374650" cy="415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37A3E6-94C9-3CFE-4EA7-50957374B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476" y="3048020"/>
            <a:ext cx="4051299" cy="1643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BB1A6BA-5C5E-3AAE-D58C-FBF284F60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9D2757-D538-7082-712F-2EEE4A091112}"/>
              </a:ext>
            </a:extLst>
          </p:cNvPr>
          <p:cNvSpPr/>
          <p:nvPr/>
        </p:nvSpPr>
        <p:spPr>
          <a:xfrm>
            <a:off x="4672056" y="867093"/>
            <a:ext cx="1829074" cy="36766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6B655F-A42A-B6C7-9A77-DDAF73EB6C9F}"/>
              </a:ext>
            </a:extLst>
          </p:cNvPr>
          <p:cNvSpPr/>
          <p:nvPr/>
        </p:nvSpPr>
        <p:spPr>
          <a:xfrm>
            <a:off x="1607433" y="907793"/>
            <a:ext cx="1964959" cy="35687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7FE6A46-2FE4-9A4B-4E95-CBC94A5ED22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7ACFF8F-5965-797E-800F-19C045FB785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8C8ABF6-1BE0-D4E5-4424-927D78771E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3CFDAD4-B417-B4E5-2147-2202E43F604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CD5D-F410-8533-A38C-C5E07F4A9B14}"/>
              </a:ext>
            </a:extLst>
          </p:cNvPr>
          <p:cNvSpPr txBox="1"/>
          <p:nvPr/>
        </p:nvSpPr>
        <p:spPr>
          <a:xfrm>
            <a:off x="1491317" y="1267063"/>
            <a:ext cx="2197189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NanumGothic ExtraBold"/>
              </a:rPr>
              <a:t>&lt;</a:t>
            </a:r>
            <a:r>
              <a:rPr lang="ko-KR" altLang="en-US" sz="1000" b="1" dirty="0" err="1">
                <a:latin typeface="NanumGothic ExtraBold"/>
              </a:rPr>
              <a:t>데이콘</a:t>
            </a:r>
            <a:r>
              <a:rPr lang="ko-KR" altLang="en-US" sz="1000" b="1" dirty="0">
                <a:latin typeface="NanumGothic ExtraBold"/>
              </a:rPr>
              <a:t> 유저들의 행동 데이터</a:t>
            </a:r>
            <a:r>
              <a:rPr lang="en-US" altLang="ko-KR" sz="1000" b="1" dirty="0">
                <a:latin typeface="NanumGothic ExtraBold"/>
              </a:rPr>
              <a:t>&gt;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sz="9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63452-6E5C-43AD-6B51-53B24A9E9EC1}"/>
              </a:ext>
            </a:extLst>
          </p:cNvPr>
          <p:cNvSpPr txBox="1"/>
          <p:nvPr/>
        </p:nvSpPr>
        <p:spPr>
          <a:xfrm>
            <a:off x="4572000" y="1267063"/>
            <a:ext cx="196495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NanumGothic ExtraBold"/>
              </a:rPr>
              <a:t>&lt;RF </a:t>
            </a:r>
            <a:r>
              <a:rPr lang="ko-KR" altLang="en-US" sz="1000" b="1" dirty="0">
                <a:latin typeface="NanumGothic ExtraBold"/>
              </a:rPr>
              <a:t>하이퍼파라미터</a:t>
            </a:r>
            <a:r>
              <a:rPr lang="en-US" altLang="ko-KR" sz="1000" b="1" dirty="0">
                <a:latin typeface="NanumGothic ExtraBold"/>
              </a:rPr>
              <a:t>&gt;</a:t>
            </a:r>
            <a:r>
              <a:rPr lang="ko-KR" altLang="en-US" sz="1000" b="1" dirty="0">
                <a:latin typeface="NanumGothic ExtraBold"/>
              </a:rPr>
              <a:t> </a:t>
            </a:r>
            <a:endParaRPr lang="en-US" altLang="ko-KR" sz="1000" b="1" dirty="0">
              <a:latin typeface="NanumGothic ExtraBold"/>
            </a:endParaRPr>
          </a:p>
          <a:p>
            <a:pPr algn="ctr"/>
            <a:endParaRPr lang="ko-KR" altLang="en-US" sz="1050" b="1" dirty="0"/>
          </a:p>
          <a:p>
            <a:pPr algn="ctr"/>
            <a:endParaRPr lang="en-US" altLang="ko-KR" sz="105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5322BA0-9132-33A2-2966-0603C8A05AC4}"/>
              </a:ext>
            </a:extLst>
          </p:cNvPr>
          <p:cNvSpPr/>
          <p:nvPr/>
        </p:nvSpPr>
        <p:spPr>
          <a:xfrm>
            <a:off x="3964477" y="2322899"/>
            <a:ext cx="507468" cy="36712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563E-5878-4B01-67AB-16078AC8B21C}"/>
              </a:ext>
            </a:extLst>
          </p:cNvPr>
          <p:cNvSpPr txBox="1"/>
          <p:nvPr/>
        </p:nvSpPr>
        <p:spPr>
          <a:xfrm>
            <a:off x="3805223" y="2709398"/>
            <a:ext cx="108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</a:rPr>
              <a:t>RF 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학습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19FE10B-FEF6-A015-82DB-840B3DF343BC}"/>
              </a:ext>
            </a:extLst>
          </p:cNvPr>
          <p:cNvSpPr/>
          <p:nvPr/>
        </p:nvSpPr>
        <p:spPr>
          <a:xfrm>
            <a:off x="6895230" y="2322900"/>
            <a:ext cx="507468" cy="36712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BB5D3-DDF4-9D98-FBAF-EC77281BFE2B}"/>
              </a:ext>
            </a:extLst>
          </p:cNvPr>
          <p:cNvSpPr txBox="1"/>
          <p:nvPr/>
        </p:nvSpPr>
        <p:spPr>
          <a:xfrm>
            <a:off x="7581868" y="2228364"/>
            <a:ext cx="121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NanumGothic ExtraBold"/>
              </a:rPr>
              <a:t>유저의 다음 달 접속 여부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B90D5-A5B8-1355-9F26-6AB1E2F0827E}"/>
              </a:ext>
            </a:extLst>
          </p:cNvPr>
          <p:cNvSpPr txBox="1"/>
          <p:nvPr/>
        </p:nvSpPr>
        <p:spPr>
          <a:xfrm>
            <a:off x="1667287" y="1832235"/>
            <a:ext cx="203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person_id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유저별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 고유 아이디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Sex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성별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past_login_total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과거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(5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월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8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일 이전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)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에 로그인한 총 횟수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past_1_month_login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과거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1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달간 로그인한 총 횟수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past_1_week_login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과거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1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주간 로그인한 총 횟수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sub_size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과거에 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데이콘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 대회에서의 총 제출 수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dirty="0">
                <a:latin typeface="NanumGothic ExtraBold"/>
              </a:rPr>
              <a:t>                          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F54FD-E769-92EA-59A3-BF416B95CB4C}"/>
              </a:ext>
            </a:extLst>
          </p:cNvPr>
          <p:cNvSpPr txBox="1"/>
          <p:nvPr/>
        </p:nvSpPr>
        <p:spPr>
          <a:xfrm>
            <a:off x="4707885" y="1832235"/>
            <a:ext cx="18290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n_estimators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Criterion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max_depth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min_samples_split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min_samples_leaf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min_weight_fraction_leaf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max_features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 ExtraBold"/>
                <a:sym typeface="Arial"/>
              </a:rPr>
              <a:t>max_leaf_nodes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 ExtraBold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18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30ABF-F8D5-E60D-CEDF-C2F7FE7E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5E5C59E-EDB8-4DBF-E8DB-794FE75BD55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522B1F2D-B759-CE1B-6BB0-0F62B515F72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EF8CE86-7878-C66C-83E4-67C8F67B45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32AF9002-1C0F-3E0E-D336-659910D32FA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선정 이유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9414E-BC9E-B50A-F3F6-E30294DBEC47}"/>
              </a:ext>
            </a:extLst>
          </p:cNvPr>
          <p:cNvSpPr txBox="1"/>
          <p:nvPr/>
        </p:nvSpPr>
        <p:spPr>
          <a:xfrm>
            <a:off x="1606550" y="1333500"/>
            <a:ext cx="487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NanumGothic ExtraBold"/>
              </a:rPr>
              <a:t>팀원들의</a:t>
            </a:r>
            <a:r>
              <a:rPr lang="ko-KR" altLang="en-US" dirty="0">
                <a:latin typeface="NanumGothic ExtraBold"/>
              </a:rPr>
              <a:t> 데이터 분석 및 머신 러닝 </a:t>
            </a:r>
            <a:r>
              <a:rPr lang="ko-KR" altLang="en-US" dirty="0">
                <a:highlight>
                  <a:srgbClr val="FFFF00"/>
                </a:highlight>
                <a:latin typeface="NanumGothic ExtraBold"/>
              </a:rPr>
              <a:t>기술 수준 파악</a:t>
            </a:r>
            <a:endParaRPr lang="en-US" altLang="ko-KR" dirty="0">
              <a:highlight>
                <a:srgbClr val="FFFF00"/>
              </a:highlight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/>
              </a:rPr>
              <a:t>앙상블 모델 중 기본이 되는 </a:t>
            </a:r>
            <a:r>
              <a:rPr lang="en-US" altLang="ko-KR" dirty="0">
                <a:latin typeface="NanumGothic ExtraBold"/>
              </a:rPr>
              <a:t>RF</a:t>
            </a:r>
            <a:r>
              <a:rPr lang="ko-KR" altLang="en-US" dirty="0">
                <a:latin typeface="NanumGothic ExtraBold"/>
              </a:rPr>
              <a:t>를 학습함으로써 앞으로 있을 </a:t>
            </a:r>
            <a:r>
              <a:rPr lang="ko-KR" altLang="en-US" dirty="0">
                <a:highlight>
                  <a:srgbClr val="FFFF00"/>
                </a:highlight>
                <a:latin typeface="NanumGothic ExtraBold"/>
              </a:rPr>
              <a:t>프로젝트의 기반</a:t>
            </a:r>
            <a:r>
              <a:rPr lang="ko-KR" altLang="en-US" dirty="0">
                <a:latin typeface="NanumGothic ExtraBold"/>
              </a:rPr>
              <a:t>을 다짐</a:t>
            </a: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/>
              </a:rPr>
              <a:t>RF</a:t>
            </a:r>
            <a:r>
              <a:rPr lang="ko-KR" altLang="en-US" dirty="0">
                <a:latin typeface="NanumGothic ExtraBold"/>
              </a:rPr>
              <a:t>의 하이퍼파라미터 튜닝을 통해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anumGothic ExtraBold"/>
              </a:rPr>
              <a:t>머신 러닝 모델의 성능을 극대화하는 방법을 배울 수 있다</a:t>
            </a:r>
            <a:endParaRPr lang="en-US" altLang="ko-KR" i="0" dirty="0">
              <a:solidFill>
                <a:srgbClr val="000000"/>
              </a:solidFill>
              <a:effectLst/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000000"/>
              </a:solidFill>
              <a:effectLst/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anumGothic ExtraBold"/>
              </a:rPr>
              <a:t>랜덤 포레스트 모델의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Gothic ExtraBold"/>
              </a:rPr>
              <a:t>내부 작동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 ExtraBold"/>
              </a:rPr>
              <a:t>을 더 깊이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anumGothic ExtraBold"/>
              </a:rPr>
              <a:t>이해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 ExtraBold"/>
              </a:rPr>
              <a:t>할 수 있다</a:t>
            </a: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16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13590FE5-72C4-B176-A859-4C7F2978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0C90D60-83BA-04F9-D9DD-74932646E93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37C6C38-9A94-C66B-05D5-8F747A5D336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4FE05C8-44CD-F55E-7C1E-35788EF4DE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0AA9543-A5D0-8F41-0ACD-E3BD06C4BD1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B50F-1EDF-04BA-88F5-C2948FDB3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162049"/>
            <a:ext cx="4032975" cy="355392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C5985A-B63B-8E7A-B647-9972C11E0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85147" y="3040611"/>
            <a:ext cx="507453" cy="30479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45D5636-2DC9-445F-2C26-6136D94E2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85147" y="3427961"/>
            <a:ext cx="507453" cy="30479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238C01D-BECB-C17B-2DFD-4B606479B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85147" y="3815311"/>
            <a:ext cx="507453" cy="3047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430248-52A4-0340-2505-8DF7783C2C75}"/>
              </a:ext>
            </a:extLst>
          </p:cNvPr>
          <p:cNvSpPr txBox="1"/>
          <p:nvPr/>
        </p:nvSpPr>
        <p:spPr>
          <a:xfrm>
            <a:off x="5917475" y="1854182"/>
            <a:ext cx="2775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/>
              </a:rPr>
              <a:t>매주 목요일 오후 </a:t>
            </a:r>
            <a:r>
              <a:rPr lang="en-US" altLang="ko-KR" dirty="0">
                <a:latin typeface="NanumGothic ExtraBold"/>
              </a:rPr>
              <a:t>9</a:t>
            </a:r>
            <a:r>
              <a:rPr lang="ko-KR" altLang="en-US" dirty="0">
                <a:latin typeface="NanumGothic ExtraBold"/>
              </a:rPr>
              <a:t>시 </a:t>
            </a:r>
            <a:r>
              <a:rPr lang="ko-KR" altLang="en-US" dirty="0" err="1">
                <a:latin typeface="NanumGothic ExtraBold"/>
              </a:rPr>
              <a:t>비대면</a:t>
            </a: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/>
              </a:rPr>
              <a:t>(21)</a:t>
            </a:r>
            <a:r>
              <a:rPr lang="ko-KR" altLang="en-US" dirty="0">
                <a:latin typeface="NanumGothic ExtraBold"/>
              </a:rPr>
              <a:t>일까지 각자 </a:t>
            </a:r>
            <a:r>
              <a:rPr lang="ko-KR" altLang="en-US" dirty="0" err="1">
                <a:latin typeface="NanumGothic ExtraBold"/>
              </a:rPr>
              <a:t>전처리</a:t>
            </a:r>
            <a:r>
              <a:rPr lang="ko-KR" altLang="en-US" dirty="0">
                <a:latin typeface="NanumGothic ExtraBold"/>
              </a:rPr>
              <a:t> 및 </a:t>
            </a:r>
            <a:r>
              <a:rPr lang="en-US" altLang="ko-KR" dirty="0">
                <a:latin typeface="NanumGothic ExtraBold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/>
              </a:rPr>
              <a:t>이후 </a:t>
            </a:r>
            <a:r>
              <a:rPr lang="en-US" altLang="ko-KR" dirty="0">
                <a:latin typeface="NanumGothic ExtraBold"/>
              </a:rPr>
              <a:t>RF </a:t>
            </a:r>
            <a:r>
              <a:rPr lang="ko-KR" altLang="en-US" dirty="0">
                <a:latin typeface="NanumGothic ExtraBold"/>
              </a:rPr>
              <a:t>튜닝 시작</a:t>
            </a:r>
            <a:endParaRPr lang="en-US" altLang="ko-KR" dirty="0">
              <a:latin typeface="NanumGothic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49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D68D4F9-71ED-4D93-80CD-34574FCB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80FB3EF-9D00-3FC1-ABB1-0406812EE3F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B7C1954-C064-E7F2-BE89-C8E7B7E46E5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3AC36326-5616-ECAF-6189-2631E8D541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6E4AF-C568-98AF-8D55-C26A73ABC88C}"/>
              </a:ext>
            </a:extLst>
          </p:cNvPr>
          <p:cNvSpPr txBox="1"/>
          <p:nvPr/>
        </p:nvSpPr>
        <p:spPr>
          <a:xfrm>
            <a:off x="3079750" y="1958812"/>
            <a:ext cx="400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97DB3C-3541-5A93-D1AF-182164C0C395}"/>
              </a:ext>
            </a:extLst>
          </p:cNvPr>
          <p:cNvCxnSpPr>
            <a:cxnSpLocks/>
          </p:cNvCxnSpPr>
          <p:nvPr/>
        </p:nvCxnSpPr>
        <p:spPr>
          <a:xfrm>
            <a:off x="3079750" y="2603198"/>
            <a:ext cx="329565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04363F-E85B-134A-F78A-C8CD2A775768}"/>
              </a:ext>
            </a:extLst>
          </p:cNvPr>
          <p:cNvSpPr txBox="1"/>
          <p:nvPr/>
        </p:nvSpPr>
        <p:spPr>
          <a:xfrm>
            <a:off x="3308350" y="2728362"/>
            <a:ext cx="339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지금까지 발표 들어 주셔서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67549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254</Words>
  <Application>Microsoft Office PowerPoint</Application>
  <PresentationFormat>화면 슬라이드 쇼(16:9)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성현우</dc:creator>
  <cp:lastModifiedBy>성현우</cp:lastModifiedBy>
  <cp:revision>4</cp:revision>
  <dcterms:modified xsi:type="dcterms:W3CDTF">2024-03-19T02:29:27Z</dcterms:modified>
</cp:coreProperties>
</file>