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57" r:id="rId4"/>
    <p:sldId id="259" r:id="rId5"/>
    <p:sldId id="282" r:id="rId6"/>
    <p:sldId id="261" r:id="rId7"/>
    <p:sldId id="266" r:id="rId8"/>
    <p:sldId id="283" r:id="rId9"/>
    <p:sldId id="27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63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24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이전까지는 이 주제로 개발을 했었고</a:t>
            </a:r>
            <a:r>
              <a:rPr lang="en-US" altLang="ko-KR" dirty="0"/>
              <a:t>, </a:t>
            </a:r>
            <a:r>
              <a:rPr lang="ko-KR" altLang="en-US" dirty="0"/>
              <a:t>이러한 경험을 토대로 다른 일반적인 저조도 이미지에서의 의미론적 분할에 대한 연구로 확장하게 되었다</a:t>
            </a:r>
            <a:r>
              <a:rPr lang="en-US" altLang="ko-KR" dirty="0"/>
              <a:t>~</a:t>
            </a:r>
            <a:r>
              <a:rPr lang="ko-KR" altLang="en-US" dirty="0"/>
              <a:t>는 식으로 발표하면 될 것 같아요</a:t>
            </a:r>
            <a:r>
              <a:rPr lang="en-US" altLang="ko-KR" dirty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7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7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90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7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5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CV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추현규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E8B3B0DB-A823-B44A-9775-7E97E12E1334}"/>
              </a:ext>
            </a:extLst>
          </p:cNvPr>
          <p:cNvSpPr txBox="1"/>
          <p:nvPr/>
        </p:nvSpPr>
        <p:spPr>
          <a:xfrm>
            <a:off x="1689050" y="1364511"/>
            <a:ext cx="5476472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소개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사용할 데이터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고려해야 할 점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8743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473024" y="1069595"/>
            <a:ext cx="4547697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BEA7B57B-859C-0EBD-39B2-E7C4C4CA64A4}"/>
              </a:ext>
            </a:extLst>
          </p:cNvPr>
          <p:cNvSpPr txBox="1"/>
          <p:nvPr/>
        </p:nvSpPr>
        <p:spPr>
          <a:xfrm>
            <a:off x="6225686" y="1669348"/>
            <a:ext cx="2970028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 : </a:t>
            </a:r>
            <a:r>
              <a:rPr lang="ko-KR" alt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김가현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>
              <a:lnSpc>
                <a:spcPct val="115000"/>
              </a:lnSpc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 : </a:t>
            </a:r>
            <a:r>
              <a:rPr lang="ko-KR" alt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추현규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>
              <a:lnSpc>
                <a:spcPct val="115000"/>
              </a:lnSpc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 :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최시우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761D8-6576-CF27-15DC-CE29BD14B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 r="-1031" b="11248"/>
          <a:stretch/>
        </p:blipFill>
        <p:spPr>
          <a:xfrm>
            <a:off x="1473024" y="1055550"/>
            <a:ext cx="4547709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소개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3EE39-57FD-8CBC-ADF3-E3C346DB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039" y="2142963"/>
            <a:ext cx="3162118" cy="1793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5F620-8F9D-3A08-1166-741E5C47F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882" y="2142962"/>
            <a:ext cx="3178171" cy="1793982"/>
          </a:xfrm>
          <a:prstGeom prst="rect">
            <a:avLst/>
          </a:prstGeom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E43899A-F7D0-CB38-8C21-17A0B31E0376}"/>
              </a:ext>
            </a:extLst>
          </p:cNvPr>
          <p:cNvSpPr txBox="1"/>
          <p:nvPr/>
        </p:nvSpPr>
        <p:spPr>
          <a:xfrm>
            <a:off x="1408975" y="1026418"/>
            <a:ext cx="5565983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Motor Cycle Night Road(Semantic Segmentation)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소개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3E43899A-F7D0-CB38-8C21-17A0B31E0376}"/>
              </a:ext>
            </a:extLst>
          </p:cNvPr>
          <p:cNvSpPr txBox="1"/>
          <p:nvPr/>
        </p:nvSpPr>
        <p:spPr>
          <a:xfrm>
            <a:off x="2918799" y="2571750"/>
            <a:ext cx="5565983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저조도 환경 이미지의 의미론적 분할</a:t>
            </a:r>
            <a:endParaRPr lang="en-US" altLang="ko-KR" sz="1800" b="1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062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3;p16"/>
          <p:cNvSpPr txBox="1"/>
          <p:nvPr/>
        </p:nvSpPr>
        <p:spPr>
          <a:xfrm>
            <a:off x="1608356" y="293124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사용할 데이터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7906F-EA19-90F6-0805-B5EA6A665E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6"/>
          <a:stretch/>
        </p:blipFill>
        <p:spPr>
          <a:xfrm>
            <a:off x="1488558" y="1678911"/>
            <a:ext cx="6904073" cy="23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9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3;p16"/>
          <p:cNvSpPr txBox="1"/>
          <p:nvPr/>
        </p:nvSpPr>
        <p:spPr>
          <a:xfrm>
            <a:off x="1608356" y="293124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생각해볼 점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B6D21FA-3FC6-3026-977D-E4BE89737BE5}"/>
              </a:ext>
            </a:extLst>
          </p:cNvPr>
          <p:cNvSpPr txBox="1"/>
          <p:nvPr/>
        </p:nvSpPr>
        <p:spPr>
          <a:xfrm>
            <a:off x="1608356" y="1055550"/>
            <a:ext cx="596662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CLAHE : Contrast Limited Adaptive Histogram Equalization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0805A-48FE-BACA-0F54-60BBC8813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46" y="1674759"/>
            <a:ext cx="3162118" cy="1793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9B46F8-0CAB-837D-C05A-36EEF11B5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10" y="1670866"/>
            <a:ext cx="3194384" cy="1793981"/>
          </a:xfrm>
          <a:prstGeom prst="rect">
            <a:avLst/>
          </a:prstGeom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0C92C1B0-F2E7-BD6C-8674-352DFE17F132}"/>
              </a:ext>
            </a:extLst>
          </p:cNvPr>
          <p:cNvSpPr txBox="1"/>
          <p:nvPr/>
        </p:nvSpPr>
        <p:spPr>
          <a:xfrm>
            <a:off x="2122263" y="3986591"/>
            <a:ext cx="5966626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CLAHE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어떻게 적용해야 할지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…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CLAHE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전처리로 사용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적용 전후 이미지 모두 사용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등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8345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3;p16"/>
          <p:cNvSpPr txBox="1"/>
          <p:nvPr/>
        </p:nvSpPr>
        <p:spPr>
          <a:xfrm>
            <a:off x="1608356" y="293124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생각해볼 점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B6D21FA-3FC6-3026-977D-E4BE89737BE5}"/>
              </a:ext>
            </a:extLst>
          </p:cNvPr>
          <p:cNvSpPr txBox="1"/>
          <p:nvPr/>
        </p:nvSpPr>
        <p:spPr>
          <a:xfrm>
            <a:off x="1475273" y="1374507"/>
            <a:ext cx="5966626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DeepLabV3+, Focal loss, </a:t>
            </a:r>
            <a:r>
              <a:rPr lang="en-US" altLang="ko-KR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adamW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CLAHE </a:t>
            </a: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0C92C1B0-F2E7-BD6C-8674-352DFE17F132}"/>
              </a:ext>
            </a:extLst>
          </p:cNvPr>
          <p:cNvSpPr txBox="1"/>
          <p:nvPr/>
        </p:nvSpPr>
        <p:spPr>
          <a:xfrm>
            <a:off x="2044290" y="3443332"/>
            <a:ext cx="6657477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모델을 어떻게 구성할지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…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효과적인 성능 향상을 보였던 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Focal loss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저조도 이미지 전반에서도 효과적일지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등</a:t>
            </a:r>
            <a:r>
              <a:rPr lang="en-US" altLang="ko-KR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...</a:t>
            </a: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en-US" altLang="ko-KR" sz="11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F3B7E638-0B8C-075C-DD99-EB6C2C05A86A}"/>
              </a:ext>
            </a:extLst>
          </p:cNvPr>
          <p:cNvSpPr txBox="1"/>
          <p:nvPr/>
        </p:nvSpPr>
        <p:spPr>
          <a:xfrm>
            <a:off x="1475261" y="2077601"/>
            <a:ext cx="3509899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Epoch : 10, IOU Test = 0.9494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B12D8-2E88-6C33-5D42-1CCE718B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76" y="1395217"/>
            <a:ext cx="3426854" cy="14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3;p16"/>
          <p:cNvSpPr txBox="1"/>
          <p:nvPr/>
        </p:nvSpPr>
        <p:spPr>
          <a:xfrm>
            <a:off x="1608356" y="293124"/>
            <a:ext cx="5572732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D1AD423C-FFD3-64D5-AEDE-6A921BC972C2}"/>
              </a:ext>
            </a:extLst>
          </p:cNvPr>
          <p:cNvSpPr txBox="1"/>
          <p:nvPr/>
        </p:nvSpPr>
        <p:spPr>
          <a:xfrm>
            <a:off x="3519562" y="2439560"/>
            <a:ext cx="5966626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학술 대회 탐색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연구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작성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2573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191</Words>
  <Application>Microsoft Office PowerPoint</Application>
  <PresentationFormat>화면 슬라이드 쇼(16:9)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현덕 최</cp:lastModifiedBy>
  <cp:revision>13</cp:revision>
  <dcterms:modified xsi:type="dcterms:W3CDTF">2024-05-13T02:44:32Z</dcterms:modified>
</cp:coreProperties>
</file>