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3" r:id="rId4"/>
    <p:sldId id="266" r:id="rId5"/>
    <p:sldId id="269" r:id="rId6"/>
    <p:sldId id="261" r:id="rId7"/>
    <p:sldId id="265" r:id="rId8"/>
    <p:sldId id="270" r:id="rId9"/>
    <p:sldId id="272" r:id="rId10"/>
    <p:sldId id="271" r:id="rId11"/>
    <p:sldId id="260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29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132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08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3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696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52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4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30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65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82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Advanced Multimodal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19264B"/>
                </a:solidFill>
              </a:rPr>
              <a:t>2024.04.30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 err="1">
                <a:solidFill>
                  <a:srgbClr val="19264B"/>
                </a:solidFill>
              </a:rPr>
              <a:t>오규안</a:t>
            </a:r>
            <a:endParaRPr sz="1100" dirty="0" err="1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12542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방법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03. </a:t>
            </a: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ViLT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: Vision and Language Transformer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5121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향후 계획</a:t>
            </a:r>
            <a:endParaRPr lang="ko-KR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838C5B92-1E2E-54B4-05C0-3BD0D3773E13}"/>
              </a:ext>
            </a:extLst>
          </p:cNvPr>
          <p:cNvSpPr txBox="1"/>
          <p:nvPr/>
        </p:nvSpPr>
        <p:spPr>
          <a:xfrm>
            <a:off x="1402315" y="946546"/>
            <a:ext cx="7612036" cy="223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" altLang="en-US" b="1" dirty="0"/>
              <a:t>학술 대회 선정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" altLang="en-US" b="1" dirty="0"/>
              <a:t>본격적인 개발 &amp; 실험 시작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" alt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" altLang="en-US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41363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9141278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66;p27">
            <a:extLst>
              <a:ext uri="{FF2B5EF4-FFF2-40B4-BE49-F238E27FC236}">
                <a16:creationId xmlns:a16="http://schemas.microsoft.com/office/drawing/2014/main" id="{5261352F-C3BD-E402-9015-1F5475AEF279}"/>
              </a:ext>
            </a:extLst>
          </p:cNvPr>
          <p:cNvSpPr/>
          <p:nvPr/>
        </p:nvSpPr>
        <p:spPr>
          <a:xfrm>
            <a:off x="8685225" y="616375"/>
            <a:ext cx="335700" cy="335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5;p27">
            <a:extLst>
              <a:ext uri="{FF2B5EF4-FFF2-40B4-BE49-F238E27FC236}">
                <a16:creationId xmlns:a16="http://schemas.microsoft.com/office/drawing/2014/main" id="{72B407DF-4BCF-2371-4462-3FA38F9B3356}"/>
              </a:ext>
            </a:extLst>
          </p:cNvPr>
          <p:cNvSpPr/>
          <p:nvPr/>
        </p:nvSpPr>
        <p:spPr>
          <a:xfrm>
            <a:off x="8685225" y="135475"/>
            <a:ext cx="335700" cy="335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4;p27">
            <a:extLst>
              <a:ext uri="{FF2B5EF4-FFF2-40B4-BE49-F238E27FC236}">
                <a16:creationId xmlns:a16="http://schemas.microsoft.com/office/drawing/2014/main" id="{8C653B0B-7673-CD49-A37E-9FFDFFFF53FC}"/>
              </a:ext>
            </a:extLst>
          </p:cNvPr>
          <p:cNvSpPr txBox="1"/>
          <p:nvPr/>
        </p:nvSpPr>
        <p:spPr>
          <a:xfrm>
            <a:off x="2082300" y="2265171"/>
            <a:ext cx="4979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" altLang="en-US" sz="2800" b="1" dirty="0">
                <a:solidFill>
                  <a:schemeClr val="lt1"/>
                </a:solidFill>
                <a:latin typeface="NanumGothic ExtraBold"/>
                <a:ea typeface="NanumGothicExtraBold"/>
                <a:cs typeface="NanumGothicExtraBold"/>
              </a:rPr>
              <a:t>감사합니다</a:t>
            </a:r>
            <a:endParaRPr lang="en-US" altLang="ko" sz="2800" b="1">
              <a:solidFill>
                <a:schemeClr val="lt1"/>
              </a:solidFill>
              <a:latin typeface="NanumGothic ExtraBold"/>
              <a:ea typeface="NanumGothicExtraBold"/>
              <a:cs typeface="NanumGothic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9122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err="1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스터디원</a:t>
            </a: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88491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dirty="0" err="1"/>
              <a:t>스터디원</a:t>
            </a:r>
            <a:r>
              <a:rPr lang="ko" dirty="0"/>
              <a:t> 1 : </a:t>
            </a:r>
            <a:r>
              <a:rPr lang="ko" altLang="en-US" dirty="0" err="1"/>
              <a:t>오규안</a:t>
            </a:r>
            <a:r>
              <a:rPr lang="ko" altLang="en-US" dirty="0"/>
              <a:t> (AI)</a:t>
            </a:r>
            <a:endParaRPr dirty="0" err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r>
              <a:rPr lang="ko" dirty="0" err="1"/>
              <a:t>스터디원</a:t>
            </a:r>
            <a:r>
              <a:rPr lang="ko" dirty="0"/>
              <a:t> 2 : </a:t>
            </a:r>
            <a:r>
              <a:rPr lang="ko" altLang="en-US" dirty="0"/>
              <a:t>김태환 (AI)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r>
              <a:rPr lang="ko" dirty="0" err="1"/>
              <a:t>스터디원</a:t>
            </a:r>
            <a:r>
              <a:rPr lang="ko" dirty="0"/>
              <a:t> 3 : 김태윤 </a:t>
            </a:r>
            <a:r>
              <a:rPr lang="en-US" altLang="ko" dirty="0"/>
              <a:t>(</a:t>
            </a:r>
            <a:r>
              <a:rPr lang="ko" dirty="0"/>
              <a:t>소프트웨어)</a:t>
            </a:r>
            <a:endParaRPr lang="ko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1BAF16-4621-E6AB-87A6-453970D8E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937" y="1457303"/>
            <a:ext cx="4626295" cy="2494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주제 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D5C34-A0FA-36CD-4BE2-7D12DF5CE6F7}"/>
              </a:ext>
            </a:extLst>
          </p:cNvPr>
          <p:cNvSpPr txBox="1"/>
          <p:nvPr/>
        </p:nvSpPr>
        <p:spPr>
          <a:xfrm>
            <a:off x="2326821" y="1085850"/>
            <a:ext cx="569050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19264B"/>
                </a:solidFill>
              </a:rPr>
              <a:t>"Text-Image based Multimodal AI"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BB50FC-4077-C123-A72A-B4E2C065D546}"/>
              </a:ext>
            </a:extLst>
          </p:cNvPr>
          <p:cNvGrpSpPr/>
          <p:nvPr/>
        </p:nvGrpSpPr>
        <p:grpSpPr>
          <a:xfrm>
            <a:off x="1534884" y="1995104"/>
            <a:ext cx="6483371" cy="1895728"/>
            <a:chOff x="2237013" y="2199211"/>
            <a:chExt cx="5413850" cy="1601814"/>
          </a:xfrm>
        </p:grpSpPr>
        <p:pic>
          <p:nvPicPr>
            <p:cNvPr id="7" name="그림 6" descr="This image is of 2 flow charts. The first one is showing the process of a unimodal AI system in which only one type of data is being fed into the model and the output is limited. The other one shows a multimodal flowchart with multiple types of data being fed into the model and the model outputting a wider range of results.">
              <a:extLst>
                <a:ext uri="{FF2B5EF4-FFF2-40B4-BE49-F238E27FC236}">
                  <a16:creationId xmlns:a16="http://schemas.microsoft.com/office/drawing/2014/main" id="{B1437760-1467-A7B7-14E7-4BAB064D8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6239" r="-316" b="-836"/>
            <a:stretch/>
          </p:blipFill>
          <p:spPr>
            <a:xfrm>
              <a:off x="2473779" y="2199211"/>
              <a:ext cx="5177084" cy="1601814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2D3BDDC-6038-5D75-B14C-AA0D8A825D8A}"/>
                </a:ext>
              </a:extLst>
            </p:cNvPr>
            <p:cNvSpPr/>
            <p:nvPr/>
          </p:nvSpPr>
          <p:spPr>
            <a:xfrm>
              <a:off x="2237013" y="2710542"/>
              <a:ext cx="1114550" cy="579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69CDB05-9FAB-42D6-6354-16A7F836FFA4}"/>
                </a:ext>
              </a:extLst>
            </p:cNvPr>
            <p:cNvSpPr/>
            <p:nvPr/>
          </p:nvSpPr>
          <p:spPr>
            <a:xfrm>
              <a:off x="2661556" y="2890156"/>
              <a:ext cx="1502229" cy="220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13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VQA: Visual Question Answering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569038-7AC1-E086-DD8F-F20897896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614" y="900082"/>
            <a:ext cx="6498370" cy="402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2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VQA: Visual Question Answering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92FF1F-CDC7-B076-22C6-340205F16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88" y="996846"/>
            <a:ext cx="7228078" cy="359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67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데이터셋</a:t>
            </a:r>
          </a:p>
        </p:txBody>
      </p:sp>
      <p:pic>
        <p:nvPicPr>
          <p:cNvPr id="2" name="그림 1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683D41CD-FD4A-DA80-C35B-95386232C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571" y="1247323"/>
            <a:ext cx="7445829" cy="26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6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데이터셋 구성</a:t>
            </a: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AF7B09F-B033-FF86-7D75-A8095DFDC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381" y="1257299"/>
            <a:ext cx="7400925" cy="263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2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528919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방법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01. BERT &amp; </a:t>
            </a: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ResNet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Model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279793-0AE9-7958-020D-2ED65ED3B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191" y="988741"/>
            <a:ext cx="6981721" cy="36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2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방법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02. </a:t>
            </a: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RoBERTa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&amp; Vision Transformer Fusion Model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1026" name="Picture 2" descr="멀티모달 질의응답 퓨전모델 개발내용 이미지">
            <a:extLst>
              <a:ext uri="{FF2B5EF4-FFF2-40B4-BE49-F238E27FC236}">
                <a16:creationId xmlns:a16="http://schemas.microsoft.com/office/drawing/2014/main" id="{D8FEF45F-64DB-9A1B-659F-DEDD54B4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076" y="1224834"/>
            <a:ext cx="6802244" cy="32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978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92</Words>
  <Application>Microsoft Office PowerPoint</Application>
  <PresentationFormat>화면 슬라이드 쇼(16:9)</PresentationFormat>
  <Paragraphs>27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Kyuan Oh</dc:creator>
  <cp:lastModifiedBy>오규안</cp:lastModifiedBy>
  <cp:revision>218</cp:revision>
  <dcterms:modified xsi:type="dcterms:W3CDTF">2024-04-29T13:59:00Z</dcterms:modified>
</cp:coreProperties>
</file>