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67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CV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.03.</a:t>
            </a:r>
            <a:r>
              <a:rPr lang="en-US" altLang="ko" dirty="0">
                <a:solidFill>
                  <a:srgbClr val="19264B"/>
                </a:solidFill>
              </a:rPr>
              <a:t>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최시우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1 : </a:t>
            </a:r>
            <a:r>
              <a:rPr lang="ko-KR" altLang="en-US" dirty="0" err="1"/>
              <a:t>김가현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</a:t>
            </a:r>
            <a:r>
              <a:rPr lang="en-US" altLang="ko-KR" dirty="0"/>
              <a:t> 2</a:t>
            </a:r>
            <a:r>
              <a:rPr lang="ko" dirty="0"/>
              <a:t> : </a:t>
            </a:r>
            <a:r>
              <a:rPr lang="ko-KR" altLang="en-US" dirty="0" err="1"/>
              <a:t>추현규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</a:t>
            </a:r>
            <a:r>
              <a:rPr lang="ko" dirty="0"/>
              <a:t> 3 : </a:t>
            </a:r>
            <a:r>
              <a:rPr lang="ko-KR" altLang="en-US" dirty="0"/>
              <a:t>최시우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AF4C8-CEF0-9FC3-2B33-6970994E4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8" y="1280209"/>
            <a:ext cx="4287599" cy="34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 선정 기준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822D6-A299-0577-B386-643C5138B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860" y="941560"/>
            <a:ext cx="6404304" cy="3398879"/>
          </a:xfrm>
          <a:prstGeom prst="rect">
            <a:avLst/>
          </a:prstGeom>
        </p:spPr>
      </p:pic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3822715" y="4436545"/>
            <a:ext cx="36868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컴퓨팅 자원 부족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공모전</a:t>
            </a:r>
            <a:r>
              <a:rPr lang="en-US" altLang="ko-KR" dirty="0"/>
              <a:t>·</a:t>
            </a:r>
            <a:r>
              <a:rPr lang="ko-KR" altLang="en-US" dirty="0"/>
              <a:t>대회 부족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F5993E-6EB0-E663-1C1B-D7E91264A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268" y="3268167"/>
            <a:ext cx="4598271" cy="1072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 선정 기준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3170584" y="1703420"/>
            <a:ext cx="4704598" cy="16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2000" dirty="0"/>
              <a:t>Semantic Segmentation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/>
              <a:t>적은 데이터 용량</a:t>
            </a:r>
            <a:endParaRPr lang="en-US" altLang="ko-KR"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77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6A883-402A-0132-8663-D0E559E38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075" y="1046511"/>
            <a:ext cx="5941832" cy="30504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AA962E-F8E6-A6E7-CB4D-D4624026F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2204349"/>
            <a:ext cx="3482455" cy="19588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A1D16F-A7F5-E9B7-A8D3-6D834DEFA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305" y="2204349"/>
            <a:ext cx="3482455" cy="1958881"/>
          </a:xfrm>
          <a:prstGeom prst="rect">
            <a:avLst/>
          </a:prstGeom>
        </p:spPr>
      </p:pic>
      <p:sp>
        <p:nvSpPr>
          <p:cNvPr id="13" name="Google Shape;67;p14">
            <a:extLst>
              <a:ext uri="{FF2B5EF4-FFF2-40B4-BE49-F238E27FC236}">
                <a16:creationId xmlns:a16="http://schemas.microsoft.com/office/drawing/2014/main" id="{96028C2C-A934-FF3A-64D6-5604F62A0D00}"/>
              </a:ext>
            </a:extLst>
          </p:cNvPr>
          <p:cNvSpPr txBox="1"/>
          <p:nvPr/>
        </p:nvSpPr>
        <p:spPr>
          <a:xfrm>
            <a:off x="1582345" y="4494817"/>
            <a:ext cx="74412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Undrivable, Road, Lane mark, My bike, Rider, Movable </a:t>
            </a:r>
            <a:r>
              <a:rPr lang="en-US" altLang="ko-KR" dirty="0"/>
              <a:t>6</a:t>
            </a:r>
            <a:r>
              <a:rPr lang="ko-KR" altLang="en-US" dirty="0"/>
              <a:t>개의 클래스로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</Words>
  <Application>Microsoft Office PowerPoint</Application>
  <PresentationFormat>화면 슬라이드 쇼(16:9)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현덕 최</cp:lastModifiedBy>
  <cp:revision>2</cp:revision>
  <dcterms:modified xsi:type="dcterms:W3CDTF">2024-03-16T12:38:06Z</dcterms:modified>
</cp:coreProperties>
</file>