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3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49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99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19264B"/>
                </a:solidFill>
              </a:rPr>
              <a:t>CUAI </a:t>
            </a:r>
            <a:r>
              <a:rPr lang="en-US" altLang="ko" sz="2500" b="1">
                <a:solidFill>
                  <a:srgbClr val="19264B"/>
                </a:solidFill>
              </a:rPr>
              <a:t>DA 1</a:t>
            </a:r>
            <a:r>
              <a:rPr lang="ko" sz="2500" b="1">
                <a:solidFill>
                  <a:srgbClr val="19264B"/>
                </a:solidFill>
              </a:rPr>
              <a:t>팀</a:t>
            </a:r>
            <a:endParaRPr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9264B"/>
                </a:solidFill>
              </a:rPr>
              <a:t>202</a:t>
            </a:r>
            <a:r>
              <a:rPr lang="en-US" altLang="ko">
                <a:solidFill>
                  <a:srgbClr val="19264B"/>
                </a:solidFill>
              </a:rPr>
              <a:t>4.03.19</a:t>
            </a: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</a:rPr>
              <a:t>김예원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매주 수요일 밤 </a:t>
            </a:r>
            <a:r>
              <a:rPr lang="en-US" altLang="ko-KR" sz="1200"/>
              <a:t>10</a:t>
            </a:r>
            <a:r>
              <a:rPr lang="ko-KR" altLang="en-US" sz="1200"/>
              <a:t>시</a:t>
            </a:r>
            <a:endParaRPr lang="en-US" altLang="ko-K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비대면 스터디 예정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D1AF36D-17D3-A635-C12C-A172ACA249D1}"/>
              </a:ext>
            </a:extLst>
          </p:cNvPr>
          <p:cNvSpPr txBox="1"/>
          <p:nvPr/>
        </p:nvSpPr>
        <p:spPr>
          <a:xfrm>
            <a:off x="6443091" y="1909011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학과 김예원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전자전기공학부 박준상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예술공학부 최규원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산업보안학과 최지원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F7EDB-302C-B14C-A9F7-BC65F55B051D}"/>
              </a:ext>
            </a:extLst>
          </p:cNvPr>
          <p:cNvSpPr txBox="1"/>
          <p:nvPr/>
        </p:nvSpPr>
        <p:spPr>
          <a:xfrm>
            <a:off x="2783070" y="1654511"/>
            <a:ext cx="4896294" cy="183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~ 4/3 DA </a:t>
            </a:r>
            <a:r>
              <a:rPr lang="ko-KR" altLang="en-US" sz="2000" b="1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스터디 </a:t>
            </a:r>
            <a:r>
              <a:rPr lang="ko-KR" altLang="en-US" sz="2000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진행</a:t>
            </a:r>
            <a:endParaRPr lang="en-US" altLang="ko-KR" sz="2000">
              <a:solidFill>
                <a:srgbClr val="19264B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srgbClr val="19264B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srgbClr val="19264B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srgbClr val="19264B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이후 올라오는 </a:t>
            </a:r>
            <a:r>
              <a:rPr lang="ko-KR" altLang="en-US" sz="2000" b="1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공모전 </a:t>
            </a:r>
            <a:r>
              <a:rPr lang="ko-KR" altLang="en-US" sz="2000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선정하여 참여 예정</a:t>
            </a:r>
            <a:endParaRPr lang="en-US" altLang="ko-KR" sz="2000">
              <a:solidFill>
                <a:srgbClr val="19264B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NanumGothic Extra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ㄱ</a:t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NanumGothic ExtraBold"/>
              </a:rPr>
              <a:t>진행방향</a:t>
            </a:r>
            <a:endParaRPr lang="en-US" altLang="ko-KR" sz="2000">
              <a:solidFill>
                <a:srgbClr val="19264B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NanumGothic ExtraBold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23FF745-406D-C093-019D-E891F98837E2}"/>
              </a:ext>
            </a:extLst>
          </p:cNvPr>
          <p:cNvSpPr/>
          <p:nvPr/>
        </p:nvSpPr>
        <p:spPr>
          <a:xfrm>
            <a:off x="4906924" y="2303277"/>
            <a:ext cx="648586" cy="462517"/>
          </a:xfrm>
          <a:prstGeom prst="downArrow">
            <a:avLst/>
          </a:prstGeom>
          <a:solidFill>
            <a:srgbClr val="1926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lang="en-US" altLang="ko-KR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캐글 </a:t>
            </a:r>
            <a:r>
              <a:rPr 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American Express 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데이터로 </a:t>
            </a:r>
            <a:r>
              <a:rPr lang="en-US" altLang="ko-KR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</a:t>
            </a:r>
            <a:endParaRPr lang="en-US" altLang="ko-KR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데이콘 </a:t>
            </a:r>
            <a:r>
              <a:rPr lang="en-US" altLang="ko-KR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2023 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전력사용량 예측 경진대회로 연습</a:t>
            </a:r>
            <a:r>
              <a:rPr 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FD4898-A43B-B500-EA26-705AE4B0B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03" y="1398006"/>
            <a:ext cx="6930323" cy="1335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E09C47-2870-7328-18D9-8831FA8E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303" y="3280884"/>
            <a:ext cx="5130208" cy="16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906225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선정</a:t>
            </a:r>
            <a:endParaRPr lang="en-US" altLang="ko-KR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</a:t>
            </a:r>
            <a:r>
              <a:rPr lang="en-US" altLang="ko-KR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”</a:t>
            </a:r>
            <a:r>
              <a:rPr lang="ko-KR" altLang="en-US" sz="15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활용하는 공모전으로 진행 예정</a:t>
            </a:r>
            <a:endParaRPr lang="en-US" altLang="ko-KR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D44E9-CD11-84C4-DC3C-C07C2451B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31" y="1621228"/>
            <a:ext cx="2276219" cy="32588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35AEA-7D3F-0DF8-A5CC-64EF1CF40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77" y="1590726"/>
            <a:ext cx="2276217" cy="3290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93695" y="2125489"/>
            <a:ext cx="590622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altLang="ko-KR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033719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화면 슬라이드 쇼(16:9)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NanumGothic ExtraBold</vt:lpstr>
      <vt:lpstr>나눔고딕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김예원</dc:creator>
  <cp:lastModifiedBy>예원 김</cp:lastModifiedBy>
  <cp:revision>1</cp:revision>
  <dcterms:modified xsi:type="dcterms:W3CDTF">2024-03-18T15:41:35Z</dcterms:modified>
</cp:coreProperties>
</file>