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79" y="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2C15BDD-888C-8C62-5F7D-389DDBFEF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976BF03-D91F-3DDC-315D-B5AB0317E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32B8B4F-E943-D4F2-468D-BDC90D552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471FE98-4480-8D36-027C-A18843FE4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9FBDE35A-B721-FB2E-8121-F004CE5DF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D28BB5BC-4D4A-E066-CB2A-5C4BA0BC3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470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23CEF27-A7AE-D89D-B935-D35F26EB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79085A1-4778-5939-9844-E0111206D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94B7D23-D181-73B1-D222-85A550CA1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92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2B464C4-CEC2-BFF7-0FC0-552CB34AD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AF8572C7-2336-AE8D-1009-F9784A5D62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77999630-D409-7E8B-FA3C-D46561993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96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70FA451-E6A3-708D-F7FA-56C22446C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50B67B4A-760F-C0F9-1206-20691DB0DA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7369D20A-692C-A37D-56AB-5EE36AFBDA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79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CV</a:t>
            </a:r>
            <a:r>
              <a:rPr lang="ko-KR" altLang="en-US" sz="2500" b="1" dirty="0">
                <a:solidFill>
                  <a:srgbClr val="19264B"/>
                </a:solidFill>
              </a:rPr>
              <a:t> 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김태환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27678" y="2123029"/>
            <a:ext cx="3043447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김태환 </a:t>
            </a:r>
            <a:r>
              <a:rPr lang="en-US" altLang="ko-KR" dirty="0"/>
              <a:t>AI</a:t>
            </a:r>
            <a:r>
              <a:rPr lang="ko-KR" altLang="en-US" dirty="0"/>
              <a:t>학과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양재영 </a:t>
            </a:r>
            <a:r>
              <a:rPr lang="en-US" altLang="ko-KR" dirty="0"/>
              <a:t>AI </a:t>
            </a:r>
            <a:r>
              <a:rPr lang="ko-KR" altLang="en-US" dirty="0"/>
              <a:t>학과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최재민 소프트웨어학부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이동하 전자전기공학부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9233F7-422A-C419-0D72-6C9F79BD1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22" t="7936" r="6099"/>
          <a:stretch/>
        </p:blipFill>
        <p:spPr>
          <a:xfrm>
            <a:off x="1830593" y="1397588"/>
            <a:ext cx="3824914" cy="31436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9D7C6-4FE4-1E71-CE58-1BE7B301D368}"/>
              </a:ext>
            </a:extLst>
          </p:cNvPr>
          <p:cNvSpPr txBox="1"/>
          <p:nvPr/>
        </p:nvSpPr>
        <p:spPr>
          <a:xfrm>
            <a:off x="1408975" y="1522678"/>
            <a:ext cx="7306102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프로젝트 계획 및 주제</a:t>
            </a: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논문 스터디</a:t>
            </a: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</a:rPr>
              <a:t>Light-T2M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</a:rPr>
              <a:t>Move as You Say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기본 아이디어</a:t>
            </a: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역할 분배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계획 및 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5A8C8EAE-862F-3B20-3413-FCC18076C09A}"/>
              </a:ext>
            </a:extLst>
          </p:cNvPr>
          <p:cNvSpPr txBox="1"/>
          <p:nvPr/>
        </p:nvSpPr>
        <p:spPr>
          <a:xfrm>
            <a:off x="2149522" y="1055550"/>
            <a:ext cx="5842996" cy="467790"/>
          </a:xfrm>
          <a:prstGeom prst="rect">
            <a:avLst/>
          </a:prstGeom>
          <a:noFill/>
          <a:ln w="2540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Physic-based 3D generation model</a:t>
            </a:r>
            <a:r>
              <a:rPr lang="ko-KR" altLang="en-US" sz="1600" u="sng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일상생활에 적용해보자</a:t>
            </a:r>
            <a:r>
              <a:rPr lang="en-US" altLang="ko-KR" sz="1600" u="sng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1600" u="sng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0C70F9-4B1C-7C3C-B479-4789723833AF}"/>
              </a:ext>
            </a:extLst>
          </p:cNvPr>
          <p:cNvSpPr/>
          <p:nvPr/>
        </p:nvSpPr>
        <p:spPr>
          <a:xfrm>
            <a:off x="2253885" y="1915133"/>
            <a:ext cx="5634269" cy="656617"/>
          </a:xfrm>
          <a:prstGeom prst="roundRect">
            <a:avLst/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Motion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생성할 때 물리적 법칙이 적용되지 않아 </a:t>
            </a:r>
            <a:endParaRPr lang="en-US" altLang="ko-KR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사람이 장애물을 통과하거나 합쳐지는 등의 문제가 발생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02F4A7-6096-4CAB-42F1-AAAC75C1058F}"/>
              </a:ext>
            </a:extLst>
          </p:cNvPr>
          <p:cNvSpPr/>
          <p:nvPr/>
        </p:nvSpPr>
        <p:spPr>
          <a:xfrm>
            <a:off x="2035737" y="3374164"/>
            <a:ext cx="6070561" cy="4677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물리 법칙을 고려한 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generation model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을 만든 후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일상생활에 적용해보자</a:t>
            </a:r>
            <a:r>
              <a:rPr lang="en-US" altLang="ko-KR" sz="14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lang="ko-KR" altLang="en-US" sz="14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721F5DD-EEB3-97E5-D150-396CEE1246D7}"/>
              </a:ext>
            </a:extLst>
          </p:cNvPr>
          <p:cNvSpPr/>
          <p:nvPr/>
        </p:nvSpPr>
        <p:spPr>
          <a:xfrm>
            <a:off x="4908317" y="2703014"/>
            <a:ext cx="325402" cy="539886"/>
          </a:xfrm>
          <a:prstGeom prst="down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2A82921-013A-5A24-71E0-BF1225547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1BE74E3-6E5C-48D7-936F-C89FAACDCA5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FCCFCF93-DC9C-3BC0-0F21-BC8104E1881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E3B534B-60D9-AA64-5293-67879CE52E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1606620-D02E-0256-44E3-5B0843BC5E5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논문 스터디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E8023-7B95-8EEF-83AA-53C3B60EB10A}"/>
              </a:ext>
            </a:extLst>
          </p:cNvPr>
          <p:cNvSpPr txBox="1"/>
          <p:nvPr/>
        </p:nvSpPr>
        <p:spPr>
          <a:xfrm>
            <a:off x="1501950" y="1412080"/>
            <a:ext cx="7400804" cy="2748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100" u="sng" dirty="0"/>
              <a:t>Move as You Say, Interact as You Can: Language-guided Human Motion Generation with Scene Affordance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100" dirty="0"/>
              <a:t>Motion Mamba: Efficient and Long Sequence Motion Generation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100" dirty="0" err="1"/>
              <a:t>PhysDiff</a:t>
            </a:r>
            <a:r>
              <a:rPr lang="en-US" altLang="ko-KR" sz="1100" dirty="0"/>
              <a:t> Physics-Guided Human Motion Diffusion Model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100" dirty="0"/>
              <a:t>Human Motion Diffusion Model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100" u="sng" dirty="0"/>
              <a:t>Light-T2M: A Lightweight and Fast Model for Text-to-motion Generation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100" dirty="0" err="1"/>
              <a:t>MotionLCM</a:t>
            </a:r>
            <a:r>
              <a:rPr lang="en-US" altLang="ko-KR" sz="1100" dirty="0"/>
              <a:t>: Real-time Controllable Motion Generation via Latent Consistency Model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100" dirty="0" err="1"/>
              <a:t>MotionDiffuse</a:t>
            </a:r>
            <a:r>
              <a:rPr lang="en-US" altLang="ko-KR" sz="1100" dirty="0"/>
              <a:t>: Text-Driven Human Motion Generation with Diffusion Model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100" dirty="0" err="1"/>
              <a:t>InterDreamer</a:t>
            </a:r>
            <a:r>
              <a:rPr lang="en-US" altLang="ko-KR" sz="1100" dirty="0"/>
              <a:t>: Zero-Shot Text to 3D Dynamic Human-Object Interaction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2389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2E87141-BD2A-C466-CDFA-91CA3AB2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112F6AC9-8A63-6D62-DA7E-4D9A085B6BA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8B8C144E-F002-9982-E5DC-C1C18348589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97BF763-E5AC-9BAA-D0F1-58B39ACD44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F1959376-C89A-6917-8B1B-EF72E7CBADE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Light-T2M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744D6-53DD-4045-20C9-EE903EB4733C}"/>
              </a:ext>
            </a:extLst>
          </p:cNvPr>
          <p:cNvSpPr txBox="1"/>
          <p:nvPr/>
        </p:nvSpPr>
        <p:spPr>
          <a:xfrm>
            <a:off x="1501950" y="1166947"/>
            <a:ext cx="7400804" cy="1330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텍스트 기반 모션 생성</a:t>
            </a:r>
            <a:r>
              <a:rPr lang="en-US" altLang="ko-KR" sz="1100" dirty="0"/>
              <a:t>(T2M) </a:t>
            </a:r>
            <a:r>
              <a:rPr lang="ko-KR" altLang="en-US" sz="1100" dirty="0"/>
              <a:t>분야에서 </a:t>
            </a:r>
            <a:r>
              <a:rPr lang="ko-KR" altLang="en-US" sz="1100" b="1" dirty="0">
                <a:effectLst/>
              </a:rPr>
              <a:t>경량화</a:t>
            </a:r>
            <a:r>
              <a:rPr lang="ko-KR" altLang="en-US" sz="1100" dirty="0"/>
              <a:t>와 </a:t>
            </a:r>
            <a:r>
              <a:rPr lang="ko-KR" altLang="en-US" sz="1100" b="1" dirty="0">
                <a:effectLst/>
              </a:rPr>
              <a:t>빠른 추론 속도</a:t>
            </a:r>
            <a:r>
              <a:rPr lang="ko-KR" altLang="en-US" sz="1100" dirty="0"/>
              <a:t>를 목표로 하는 새로운 모델 제안</a:t>
            </a:r>
            <a:endParaRPr lang="en-US" altLang="ko-KR" sz="1100" b="1" dirty="0">
              <a:effectLst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effectLst/>
              </a:rPr>
              <a:t>지역 정보 모델링 모듈</a:t>
            </a:r>
            <a:r>
              <a:rPr lang="en-US" altLang="ko-KR" sz="1100" b="1" dirty="0">
                <a:effectLst/>
              </a:rPr>
              <a:t>(LIMM)</a:t>
            </a:r>
            <a:r>
              <a:rPr lang="ko-KR" altLang="en-US" sz="1100" dirty="0"/>
              <a:t>과 </a:t>
            </a:r>
            <a:r>
              <a:rPr lang="en-US" altLang="ko-KR" sz="1100" b="1" dirty="0">
                <a:effectLst/>
              </a:rPr>
              <a:t>Mamba</a:t>
            </a:r>
            <a:r>
              <a:rPr lang="ko-KR" altLang="en-US" sz="1100" dirty="0"/>
              <a:t> 구조를 도입하여 파라미터 수를 줄이고 효율성을 높임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b="1" dirty="0">
                <a:effectLst/>
              </a:rPr>
              <a:t>Pseudo-bidirectional Scan</a:t>
            </a:r>
            <a:r>
              <a:rPr lang="ko-KR" altLang="en-US" sz="1100" dirty="0"/>
              <a:t>과 </a:t>
            </a:r>
            <a:r>
              <a:rPr lang="en-US" altLang="ko-KR" sz="1100" b="1" dirty="0">
                <a:effectLst/>
              </a:rPr>
              <a:t>Adaptive Textual Information Injector (ATII)</a:t>
            </a:r>
            <a:r>
              <a:rPr lang="ko-KR" altLang="en-US" sz="1100" dirty="0"/>
              <a:t>를 통해 텍스트 정보를 모션에 효과적으로 통합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기존 </a:t>
            </a:r>
            <a:r>
              <a:rPr lang="en-US" altLang="ko-KR" sz="1100" dirty="0"/>
              <a:t>SOTA</a:t>
            </a:r>
            <a:r>
              <a:rPr lang="ko-KR" altLang="en-US" sz="1100" dirty="0"/>
              <a:t>인 </a:t>
            </a:r>
            <a:r>
              <a:rPr lang="en-US" altLang="ko-KR" sz="1100" dirty="0"/>
              <a:t>MoMask</a:t>
            </a:r>
            <a:r>
              <a:rPr lang="ko-KR" altLang="en-US" sz="1100" dirty="0"/>
              <a:t>에 비해 파라미터 수가 </a:t>
            </a:r>
            <a:r>
              <a:rPr lang="en-US" altLang="ko-KR" sz="1100" dirty="0"/>
              <a:t>10%</a:t>
            </a:r>
            <a:r>
              <a:rPr lang="ko-KR" altLang="en-US" sz="1100" dirty="0"/>
              <a:t>에 불과하지만 더 빠른 추론 속도와 더 나은 </a:t>
            </a:r>
            <a:r>
              <a:rPr lang="en-US" altLang="ko-KR" sz="1100" dirty="0"/>
              <a:t>FID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4D3806-7BB0-A4CE-9591-A0EC90F21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243" y="2703471"/>
            <a:ext cx="3924767" cy="22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3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AE0D06C-0C54-A50F-AF50-29DE9258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F06B169-17B6-B1D4-CF5C-65F53E1797B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3542E69-4BA2-6D1B-0980-49953C0D83F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41947B3-BDC4-BCF7-0FAA-3C3186C4E9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CBEFEBA-D5CF-B40B-5F98-8B66351996B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Move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as You Say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D56FF-90FA-ABD6-D09E-D8E8924AB734}"/>
              </a:ext>
            </a:extLst>
          </p:cNvPr>
          <p:cNvSpPr txBox="1"/>
          <p:nvPr/>
        </p:nvSpPr>
        <p:spPr>
          <a:xfrm>
            <a:off x="1501950" y="1166947"/>
            <a:ext cx="7400804" cy="1838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100" dirty="0"/>
              <a:t>고품질의 언어</a:t>
            </a:r>
            <a:r>
              <a:rPr lang="en-US" altLang="ko-KR" sz="1100" dirty="0"/>
              <a:t>-</a:t>
            </a:r>
            <a:r>
              <a:rPr lang="ko-KR" altLang="en-US" sz="1100" dirty="0"/>
              <a:t>장면</a:t>
            </a:r>
            <a:r>
              <a:rPr lang="en-US" altLang="ko-KR" sz="1100" dirty="0"/>
              <a:t>-</a:t>
            </a:r>
            <a:r>
              <a:rPr lang="ko-KR" altLang="en-US" sz="1100" dirty="0"/>
              <a:t>동작 데이터셋 부족 문제를 해결하기 위해 </a:t>
            </a:r>
            <a:r>
              <a:rPr lang="en-US" altLang="ko-KR" sz="1100" dirty="0"/>
              <a:t>scene affordance</a:t>
            </a:r>
            <a:r>
              <a:rPr lang="ko-KR" altLang="en-US" sz="1100" dirty="0"/>
              <a:t>라는 중간 표현을 사용하는 </a:t>
            </a:r>
            <a:r>
              <a:rPr lang="en-US" altLang="ko-KR" sz="1100" dirty="0"/>
              <a:t>2-stage</a:t>
            </a:r>
            <a:r>
              <a:rPr lang="ko-KR" altLang="en-US" sz="1100" dirty="0"/>
              <a:t> 프레임워크 제안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Affordance Diffusion Model (ADM): </a:t>
            </a:r>
            <a:r>
              <a:rPr lang="ko-KR" altLang="en-US" sz="1100" dirty="0"/>
              <a:t>명시적인 </a:t>
            </a:r>
            <a:r>
              <a:rPr lang="en-US" altLang="ko-KR" sz="1100" dirty="0"/>
              <a:t>affordance</a:t>
            </a:r>
            <a:r>
              <a:rPr lang="ko-KR" altLang="en-US" sz="1100" dirty="0"/>
              <a:t> </a:t>
            </a:r>
            <a:r>
              <a:rPr lang="en-US" altLang="ko-KR" sz="1100" dirty="0"/>
              <a:t>map</a:t>
            </a:r>
            <a:r>
              <a:rPr lang="ko-KR" altLang="en-US" sz="1100" dirty="0"/>
              <a:t>을 예측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Affordance-to-Motion Diffusion Model (AMDM): ADM</a:t>
            </a:r>
            <a:r>
              <a:rPr lang="ko-KR" altLang="en-US" sz="1100" dirty="0"/>
              <a:t>에서 예측된 </a:t>
            </a:r>
            <a:r>
              <a:rPr lang="en-US" altLang="ko-KR" sz="1100" dirty="0"/>
              <a:t>affordance map</a:t>
            </a:r>
            <a:r>
              <a:rPr lang="ko-KR" altLang="en-US" sz="1100" dirty="0"/>
              <a:t>을 바탕으로</a:t>
            </a:r>
            <a:r>
              <a:rPr lang="en-US" altLang="ko-KR" sz="1100" dirty="0"/>
              <a:t>, </a:t>
            </a:r>
            <a:r>
              <a:rPr lang="ko-KR" altLang="en-US" sz="1100" dirty="0"/>
              <a:t>자연스러운 인간 동작을 생성</a:t>
            </a:r>
            <a:endParaRPr lang="en-US" altLang="ko-KR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100" dirty="0"/>
              <a:t>scene affordance</a:t>
            </a:r>
            <a:r>
              <a:rPr lang="ko-KR" altLang="en-US" sz="1100" dirty="0"/>
              <a:t> </a:t>
            </a:r>
            <a:r>
              <a:rPr lang="en-US" altLang="ko-KR" sz="1100" dirty="0"/>
              <a:t>map</a:t>
            </a:r>
            <a:r>
              <a:rPr lang="ko-KR" altLang="en-US" sz="1100" dirty="0"/>
              <a:t>을 활용함으로써</a:t>
            </a:r>
            <a:r>
              <a:rPr lang="en-US" altLang="ko-KR" sz="1100" dirty="0"/>
              <a:t>, </a:t>
            </a:r>
            <a:r>
              <a:rPr lang="ko-KR" altLang="en-US" sz="1100" dirty="0"/>
              <a:t>제한된 데이터로 학습할 때 발생하는 </a:t>
            </a:r>
            <a:r>
              <a:rPr lang="en-US" altLang="ko-KR" sz="1100" dirty="0"/>
              <a:t>multi-modal condition </a:t>
            </a:r>
            <a:r>
              <a:rPr lang="ko-KR" altLang="en-US" sz="1100" dirty="0"/>
              <a:t>신호 하에서의 인간 동작 생성의 어려움 극복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ECF457-84D5-5FE1-2D95-240FD5FA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465" y="3005079"/>
            <a:ext cx="4023361" cy="19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7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7BC9F702-7009-5C62-A8EB-CF50BBFF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6325E2C-70FE-14BA-90A0-F213C4E8D9B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AE3F4B8-AB3E-E3AF-14BD-143B2FB85A1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6A20093-EAF3-B665-CBF2-A4E05F7C7E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73DFC63D-2865-C1AD-9649-B3BEB55E5DE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기본 아이디어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E21D7-DB95-5221-B981-D97B9C5C5E26}"/>
              </a:ext>
            </a:extLst>
          </p:cNvPr>
          <p:cNvSpPr txBox="1"/>
          <p:nvPr/>
        </p:nvSpPr>
        <p:spPr>
          <a:xfrm>
            <a:off x="1501950" y="1166947"/>
            <a:ext cx="7400804" cy="1330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 Light-T2M based Model</a:t>
            </a:r>
            <a:r>
              <a:rPr lang="ko-KR" altLang="en-US" sz="1100" dirty="0"/>
              <a:t>에 </a:t>
            </a:r>
            <a:r>
              <a:rPr lang="en-US" altLang="ko-KR" sz="1100" dirty="0"/>
              <a:t>Scene</a:t>
            </a:r>
            <a:r>
              <a:rPr lang="ko-KR" altLang="en-US" sz="1100" dirty="0"/>
              <a:t>에서도 </a:t>
            </a:r>
            <a:r>
              <a:rPr lang="en-US" altLang="ko-KR" sz="1100" dirty="0"/>
              <a:t>physical</a:t>
            </a:r>
            <a:r>
              <a:rPr lang="ko-KR" altLang="en-US" sz="1100" dirty="0"/>
              <a:t>하게 </a:t>
            </a:r>
            <a:r>
              <a:rPr lang="en-US" altLang="ko-KR" sz="1100" dirty="0"/>
              <a:t>generation</a:t>
            </a:r>
            <a:r>
              <a:rPr lang="ko-KR" altLang="en-US" sz="1100" dirty="0"/>
              <a:t>할 수 있도록 변형</a:t>
            </a:r>
            <a:br>
              <a:rPr lang="en-US" altLang="ko-KR" sz="1100" dirty="0"/>
            </a:br>
            <a:r>
              <a:rPr lang="en-US" altLang="ko-KR" sz="1100" dirty="0"/>
              <a:t>    → Move as you say.. </a:t>
            </a:r>
            <a:r>
              <a:rPr lang="ko-KR" altLang="en-US" sz="1100" dirty="0"/>
              <a:t>논문에서의 </a:t>
            </a:r>
            <a:r>
              <a:rPr lang="en-US" altLang="ko-KR" sz="1100" dirty="0"/>
              <a:t>Affordance map</a:t>
            </a:r>
            <a:r>
              <a:rPr lang="ko-KR" altLang="en-US" sz="1100" dirty="0"/>
              <a:t>을 활용</a:t>
            </a:r>
            <a:br>
              <a:rPr lang="en-US" altLang="ko-KR" sz="1100" dirty="0"/>
            </a:br>
            <a:r>
              <a:rPr lang="en-US" altLang="ko-KR" sz="1100" dirty="0"/>
              <a:t>    → Multi modal attention </a:t>
            </a:r>
            <a:r>
              <a:rPr lang="ko-KR" altLang="en-US" sz="1100" dirty="0"/>
              <a:t>적용</a:t>
            </a:r>
            <a:endParaRPr lang="en-US" altLang="ko-KR" sz="11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 Move as you say… </a:t>
            </a:r>
            <a:r>
              <a:rPr lang="ko-KR" altLang="en-US" sz="1100" dirty="0"/>
              <a:t>논문에서 </a:t>
            </a:r>
            <a:r>
              <a:rPr lang="en-US" altLang="ko-KR" sz="1100" dirty="0"/>
              <a:t>AMDM transformer-based</a:t>
            </a:r>
            <a:r>
              <a:rPr lang="ko-KR" altLang="en-US" sz="1100" dirty="0"/>
              <a:t>를 </a:t>
            </a:r>
            <a:r>
              <a:rPr lang="en-US" altLang="ko-KR" sz="1100" dirty="0"/>
              <a:t>Mamba(bidirectional)</a:t>
            </a:r>
            <a:r>
              <a:rPr lang="ko-KR" altLang="en-US" sz="1100" dirty="0"/>
              <a:t>로 교체</a:t>
            </a:r>
            <a:br>
              <a:rPr lang="en-US" altLang="ko-KR" sz="1100" dirty="0"/>
            </a:br>
            <a:r>
              <a:rPr lang="en-US" altLang="ko-KR" sz="1100" dirty="0"/>
              <a:t>    → </a:t>
            </a:r>
            <a:r>
              <a:rPr lang="ko-KR" altLang="en-US" sz="1100" dirty="0"/>
              <a:t>모델을 효율적으로</a:t>
            </a:r>
          </a:p>
        </p:txBody>
      </p:sp>
    </p:spTree>
    <p:extLst>
      <p:ext uri="{BB962C8B-B14F-4D97-AF65-F5344CB8AC3E}">
        <p14:creationId xmlns:p14="http://schemas.microsoft.com/office/powerpoint/2010/main" val="278066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CDBB851-D1DA-73C6-F7DD-8E91EE67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E4E42A7-27FF-260B-9A7E-02F5E2EC4A5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E19954F-9360-BB72-753B-0A9D48DCCF3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5DCDC5C-7DE7-2453-5170-7A2FC3465B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21EEC1E-E249-3BD2-6631-7119FE91AA4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역할 분배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77045-4882-3D07-40DB-33D3351EC063}"/>
              </a:ext>
            </a:extLst>
          </p:cNvPr>
          <p:cNvSpPr txBox="1"/>
          <p:nvPr/>
        </p:nvSpPr>
        <p:spPr>
          <a:xfrm>
            <a:off x="1501950" y="1166947"/>
            <a:ext cx="7400804" cy="1711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1100" dirty="0"/>
              <a:t>Local information modeling module (</a:t>
            </a:r>
            <a:r>
              <a:rPr lang="ko-KR" altLang="en-US" sz="1100" dirty="0"/>
              <a:t>이동하</a:t>
            </a:r>
            <a:r>
              <a:rPr lang="en-US" altLang="ko-KR" sz="1100" dirty="0"/>
              <a:t>)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1100" dirty="0"/>
              <a:t>Global information modeling module (</a:t>
            </a:r>
            <a:r>
              <a:rPr lang="ko-KR" altLang="en-US" sz="1100" dirty="0"/>
              <a:t>최재민</a:t>
            </a:r>
            <a:r>
              <a:rPr lang="en-US" altLang="ko-KR" sz="1100" dirty="0"/>
              <a:t>)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1100" dirty="0"/>
              <a:t>Adaptive textual information injection module (</a:t>
            </a:r>
            <a:r>
              <a:rPr lang="ko-KR" altLang="en-US" sz="1100" dirty="0"/>
              <a:t>양재영</a:t>
            </a:r>
            <a:r>
              <a:rPr lang="en-US" altLang="ko-KR" sz="1100" dirty="0"/>
              <a:t>)</a:t>
            </a:r>
          </a:p>
          <a:p>
            <a:pPr marL="285750" indent="-285750">
              <a:lnSpc>
                <a:spcPct val="250000"/>
              </a:lnSpc>
              <a:buFontTx/>
              <a:buChar char="-"/>
            </a:pPr>
            <a:r>
              <a:rPr lang="en-US" altLang="ko-KR" sz="1100" dirty="0"/>
              <a:t>MM </a:t>
            </a:r>
            <a:r>
              <a:rPr lang="en-US" altLang="ko-KR" sz="1100" dirty="0" err="1"/>
              <a:t>DiT</a:t>
            </a:r>
            <a:r>
              <a:rPr lang="en-US" altLang="ko-KR" sz="1100" dirty="0"/>
              <a:t> </a:t>
            </a:r>
            <a:r>
              <a:rPr lang="ko-KR" altLang="en-US" sz="1100" dirty="0"/>
              <a:t>방식 적용 </a:t>
            </a:r>
            <a:r>
              <a:rPr lang="en-US" altLang="ko-KR" sz="1100" dirty="0"/>
              <a:t>- training (</a:t>
            </a:r>
            <a:r>
              <a:rPr lang="ko-KR" altLang="en-US" sz="1100" dirty="0"/>
              <a:t>김태환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0013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406</Words>
  <Application>Microsoft Office PowerPoint</Application>
  <PresentationFormat>화면 슬라이드 쇼(16:9)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dongha Lee</dc:creator>
  <cp:lastModifiedBy>Taehwan Kim</cp:lastModifiedBy>
  <cp:revision>5</cp:revision>
  <dcterms:modified xsi:type="dcterms:W3CDTF">2025-04-29T03:13:37Z</dcterms:modified>
</cp:coreProperties>
</file>