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73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32C15BDD-888C-8C62-5F7D-389DDBFEF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976BF03-D91F-3DDC-315D-B5AB0317E4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532B8B4F-E943-D4F2-468D-BDC90D552C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26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C6366989-C1B1-935C-F455-85126C91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71D91B9C-1151-9A2C-1BE7-C39C94DC5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35753A15-2441-1250-BAA3-F501356FA0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36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500" b="1" dirty="0">
                <a:solidFill>
                  <a:srgbClr val="19264B"/>
                </a:solidFill>
              </a:rPr>
              <a:t>CV</a:t>
            </a:r>
            <a:r>
              <a:rPr lang="ko-KR" altLang="en-US" sz="2500" b="1" dirty="0">
                <a:solidFill>
                  <a:srgbClr val="19264B"/>
                </a:solidFill>
              </a:rPr>
              <a:t> 프로젝트 </a:t>
            </a:r>
            <a:r>
              <a:rPr lang="en-US" altLang="ko-KR" sz="2500" b="1" dirty="0">
                <a:solidFill>
                  <a:srgbClr val="19264B"/>
                </a:solidFill>
              </a:rPr>
              <a:t>2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.03.</a:t>
            </a:r>
            <a:r>
              <a:rPr lang="en-US" altLang="ko" dirty="0">
                <a:solidFill>
                  <a:srgbClr val="19264B"/>
                </a:solidFill>
              </a:rPr>
              <a:t>11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이동하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927678" y="2123029"/>
            <a:ext cx="3043447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/>
              <a:t>김태환 </a:t>
            </a:r>
            <a:r>
              <a:rPr lang="en-US" altLang="ko-KR" dirty="0"/>
              <a:t>AI</a:t>
            </a:r>
            <a:r>
              <a:rPr lang="ko-KR" altLang="en-US" dirty="0"/>
              <a:t>학과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/>
              <a:t>양재영 </a:t>
            </a:r>
            <a:r>
              <a:rPr lang="en-US" altLang="ko-KR" dirty="0"/>
              <a:t>AI </a:t>
            </a:r>
            <a:r>
              <a:rPr lang="ko-KR" altLang="en-US" dirty="0"/>
              <a:t>학과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최재민 소프트웨어학부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4 : </a:t>
            </a:r>
            <a:r>
              <a:rPr lang="ko-KR" altLang="en-US" dirty="0"/>
              <a:t>이동하 전자전기공학부</a:t>
            </a:r>
            <a:endParaRPr dirty="0"/>
          </a:p>
        </p:txBody>
      </p:sp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A29233F7-422A-C419-0D72-6C9F79BD16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8179"/>
          <a:stretch/>
        </p:blipFill>
        <p:spPr>
          <a:xfrm>
            <a:off x="2412946" y="1262100"/>
            <a:ext cx="2557033" cy="34146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9D7C6-4FE4-1E71-CE58-1BE7B301D368}"/>
              </a:ext>
            </a:extLst>
          </p:cNvPr>
          <p:cNvSpPr txBox="1"/>
          <p:nvPr/>
        </p:nvSpPr>
        <p:spPr>
          <a:xfrm>
            <a:off x="1408975" y="1756142"/>
            <a:ext cx="7306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</a:rPr>
              <a:t>프로젝트 계획 및 주제</a:t>
            </a:r>
            <a:endParaRPr lang="en-US" altLang="ko-KR" sz="2000" dirty="0">
              <a:solidFill>
                <a:srgbClr val="19264B"/>
              </a:solidFill>
              <a:latin typeface="NanumGothic ExtraBold"/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</a:rPr>
              <a:t>참고 논문</a:t>
            </a:r>
            <a:endParaRPr lang="en-US" altLang="ko-KR" sz="2000" dirty="0">
              <a:solidFill>
                <a:srgbClr val="19264B"/>
              </a:solidFill>
              <a:latin typeface="NanumGothic ExtraBold"/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</a:rPr>
              <a:t>스터디 플랜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계획 및 주제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5A8C8EAE-862F-3B20-3413-FCC18076C09A}"/>
              </a:ext>
            </a:extLst>
          </p:cNvPr>
          <p:cNvSpPr txBox="1"/>
          <p:nvPr/>
        </p:nvSpPr>
        <p:spPr>
          <a:xfrm>
            <a:off x="2149522" y="1055550"/>
            <a:ext cx="5842996" cy="467790"/>
          </a:xfrm>
          <a:prstGeom prst="rect">
            <a:avLst/>
          </a:prstGeom>
          <a:noFill/>
          <a:ln w="25400"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Physic-based 3D generation model</a:t>
            </a:r>
            <a:r>
              <a:rPr lang="ko-KR" altLang="en-US" sz="1600" u="sng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일상생활에 적용해보자</a:t>
            </a:r>
            <a:r>
              <a:rPr lang="en-US" altLang="ko-KR" sz="1600" u="sng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1600" u="sng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30C70F9-4B1C-7C3C-B479-4789723833AF}"/>
              </a:ext>
            </a:extLst>
          </p:cNvPr>
          <p:cNvSpPr/>
          <p:nvPr/>
        </p:nvSpPr>
        <p:spPr>
          <a:xfrm>
            <a:off x="2253885" y="1915133"/>
            <a:ext cx="5634269" cy="656617"/>
          </a:xfrm>
          <a:prstGeom prst="round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Motion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생성할 때 물리적 법칙이 적용되지 않아 </a:t>
            </a:r>
            <a:endParaRPr lang="en-US" altLang="ko-KR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사람이 장애물을 통과하거나 합쳐지는 등의 문제가 발생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02F4A7-6096-4CAB-42F1-AAAC75C1058F}"/>
              </a:ext>
            </a:extLst>
          </p:cNvPr>
          <p:cNvSpPr/>
          <p:nvPr/>
        </p:nvSpPr>
        <p:spPr>
          <a:xfrm>
            <a:off x="2035737" y="3374164"/>
            <a:ext cx="6070561" cy="4677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물리 법칙을 고려한 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generation model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만든 후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일상생활에 적용해보자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721F5DD-EEB3-97E5-D150-396CEE1246D7}"/>
              </a:ext>
            </a:extLst>
          </p:cNvPr>
          <p:cNvSpPr/>
          <p:nvPr/>
        </p:nvSpPr>
        <p:spPr>
          <a:xfrm>
            <a:off x="4908317" y="2703014"/>
            <a:ext cx="325402" cy="539886"/>
          </a:xfrm>
          <a:prstGeom prst="down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C2A82921-013A-5A24-71E0-BF1225547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91BE74E3-6E5C-48D7-936F-C89FAACDCA5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FCCFCF93-DC9C-3BC0-0F21-BC8104E1881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1E3B534B-60D9-AA64-5293-67879CE52E4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81606620-D02E-0256-44E3-5B0843BC5E5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참고 논문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60D1A-9F59-FCF2-2C10-668F573586A6}"/>
              </a:ext>
            </a:extLst>
          </p:cNvPr>
          <p:cNvSpPr txBox="1"/>
          <p:nvPr/>
        </p:nvSpPr>
        <p:spPr>
          <a:xfrm>
            <a:off x="3220173" y="4744212"/>
            <a:ext cx="44747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출처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Huang et al., "Diffusion-based Generation, Optimization, and Planning in 3D Scenes", CVPR 2023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57A522-1455-C55B-DD1E-3D5E8B893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372" y="2418331"/>
            <a:ext cx="4917332" cy="23258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22ED0B-B077-7F53-5E16-A2758AF438C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410" b="3223"/>
          <a:stretch/>
        </p:blipFill>
        <p:spPr>
          <a:xfrm>
            <a:off x="2734372" y="845454"/>
            <a:ext cx="4917332" cy="164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9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076BEF8C-D759-E3DE-0AE3-AB2FB591F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E032CB37-8451-340D-50B8-B33271099F2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A179CEA1-4004-0989-FB6E-2F839D3981B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C917929B-2CFF-ADB7-8102-6E57F749C4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22A41209-F489-C87B-640E-4776F067C75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플랜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E49DEC-C655-B600-14B5-66B84A324646}"/>
              </a:ext>
            </a:extLst>
          </p:cNvPr>
          <p:cNvSpPr/>
          <p:nvPr/>
        </p:nvSpPr>
        <p:spPr>
          <a:xfrm>
            <a:off x="2581317" y="2035513"/>
            <a:ext cx="4979399" cy="538579"/>
          </a:xfrm>
          <a:prstGeom prst="round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1, 2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주차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related works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정리 및 리뷰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아이디어 구체화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61CF-2883-766F-6012-EE5AA8A89373}"/>
              </a:ext>
            </a:extLst>
          </p:cNvPr>
          <p:cNvSpPr/>
          <p:nvPr/>
        </p:nvSpPr>
        <p:spPr>
          <a:xfrm>
            <a:off x="3203753" y="2707937"/>
            <a:ext cx="3734525" cy="5385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다음 미팅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03/12 20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 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310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관 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층 대면 진행</a:t>
            </a:r>
          </a:p>
        </p:txBody>
      </p:sp>
    </p:spTree>
    <p:extLst>
      <p:ext uri="{BB962C8B-B14F-4D97-AF65-F5344CB8AC3E}">
        <p14:creationId xmlns:p14="http://schemas.microsoft.com/office/powerpoint/2010/main" val="13411456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137</Words>
  <Application>Microsoft Office PowerPoint</Application>
  <PresentationFormat>화면 슬라이드 쇼(16:9)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NanumGothic ExtraBold</vt:lpstr>
      <vt:lpstr>Arial</vt:lpstr>
      <vt:lpstr>Times New Roman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dongha Lee</dc:creator>
  <cp:lastModifiedBy>이동하</cp:lastModifiedBy>
  <cp:revision>2</cp:revision>
  <dcterms:modified xsi:type="dcterms:W3CDTF">2025-03-10T15:14:27Z</dcterms:modified>
</cp:coreProperties>
</file>