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60" r:id="rId3"/>
    <p:sldId id="258" r:id="rId4"/>
    <p:sldId id="259" r:id="rId5"/>
    <p:sldId id="263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300" y="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1FB5942E-276F-A7DF-32F2-CDBCA872B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51498EBB-E31D-E7E7-635A-AF9DF369A8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1DD0E617-ED28-2200-4F9E-665D20B08D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3371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BEC18A16-4278-B00B-1303-5877B4662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E2E6D1AA-842B-F4EC-144A-242413A0FF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616B90CB-E882-B03E-8493-738C619019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2165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D29DE5F9-54A5-4BAF-554F-2893CCB47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33C0981E-ED1D-78B5-E73C-68974EC614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0C97B230-F14F-93EF-FA18-BF9108A0DE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4964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ko-KR" altLang="en-US" sz="2500" b="1" dirty="0">
                <a:solidFill>
                  <a:srgbClr val="19264B"/>
                </a:solidFill>
              </a:rPr>
              <a:t>프로젝트</a:t>
            </a:r>
            <a:r>
              <a:rPr lang="ko" sz="2500" b="1" dirty="0">
                <a:solidFill>
                  <a:srgbClr val="19264B"/>
                </a:solidFill>
              </a:rPr>
              <a:t> </a:t>
            </a:r>
            <a:r>
              <a:rPr lang="en-US" altLang="ko" sz="2500" b="1" dirty="0">
                <a:solidFill>
                  <a:srgbClr val="19264B"/>
                </a:solidFill>
              </a:rPr>
              <a:t>DA</a:t>
            </a:r>
            <a:r>
              <a:rPr lang="ko-KR" altLang="en-US" sz="2500" b="1" dirty="0">
                <a:solidFill>
                  <a:srgbClr val="19264B"/>
                </a:solidFill>
              </a:rPr>
              <a:t> </a:t>
            </a:r>
            <a:r>
              <a:rPr lang="en-US" altLang="ko-KR" sz="2500" b="1" dirty="0">
                <a:solidFill>
                  <a:srgbClr val="19264B"/>
                </a:solidFill>
              </a:rPr>
              <a:t>1</a:t>
            </a:r>
            <a:r>
              <a:rPr lang="ko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</a:t>
            </a:r>
            <a:r>
              <a:rPr lang="en-US" altLang="ko" dirty="0">
                <a:solidFill>
                  <a:srgbClr val="19264B"/>
                </a:solidFill>
              </a:rPr>
              <a:t>5</a:t>
            </a:r>
            <a:r>
              <a:rPr lang="ko" dirty="0">
                <a:solidFill>
                  <a:srgbClr val="19264B"/>
                </a:solidFill>
              </a:rPr>
              <a:t>.03.</a:t>
            </a:r>
            <a:r>
              <a:rPr lang="en-US" altLang="ko" dirty="0">
                <a:solidFill>
                  <a:srgbClr val="19264B"/>
                </a:solidFill>
              </a:rPr>
              <a:t>11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>
                <a:solidFill>
                  <a:srgbClr val="19264B"/>
                </a:solidFill>
              </a:rPr>
              <a:t>김재일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43641E35-8A56-1B9E-6817-04E35CFD5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9E925C0A-D76C-DCC9-5860-4BEE1E7B0BD4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7C60A34F-A358-9E97-4B25-7820B003301B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5153AA47-0D3D-5DB4-DAF4-E3E48F5B40E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90DA1B6F-5370-3BBE-8827-4718BFCD0947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팀원 소개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CC8E69-F200-B92F-F2EE-ACD4406D9E5E}"/>
              </a:ext>
            </a:extLst>
          </p:cNvPr>
          <p:cNvSpPr txBox="1"/>
          <p:nvPr/>
        </p:nvSpPr>
        <p:spPr>
          <a:xfrm>
            <a:off x="1408975" y="1019577"/>
            <a:ext cx="4165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>
                <a:latin typeface="+mn-ea"/>
                <a:ea typeface="+mn-ea"/>
              </a:rPr>
              <a:t>김민하</a:t>
            </a:r>
            <a:endParaRPr lang="en-US" altLang="ko-KR" sz="2000" dirty="0">
              <a:latin typeface="+mn-ea"/>
              <a:ea typeface="+mn-ea"/>
            </a:endParaRPr>
          </a:p>
          <a:p>
            <a:pPr marL="285750" indent="-285750">
              <a:buFontTx/>
              <a:buChar char="-"/>
            </a:pPr>
            <a:endParaRPr lang="en-US" altLang="ko-KR" sz="2000" dirty="0">
              <a:latin typeface="+mn-ea"/>
              <a:ea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+mn-ea"/>
                <a:ea typeface="+mn-ea"/>
              </a:rPr>
              <a:t>김재일</a:t>
            </a:r>
            <a:endParaRPr lang="en-US" altLang="ko-KR" sz="2000" dirty="0">
              <a:latin typeface="+mn-ea"/>
              <a:ea typeface="+mn-ea"/>
            </a:endParaRPr>
          </a:p>
          <a:p>
            <a:pPr marL="285750" indent="-285750">
              <a:buFontTx/>
              <a:buChar char="-"/>
            </a:pPr>
            <a:endParaRPr lang="en-US" altLang="ko-KR" sz="2000" dirty="0">
              <a:latin typeface="+mn-ea"/>
              <a:ea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 err="1">
                <a:latin typeface="+mn-ea"/>
                <a:ea typeface="+mn-ea"/>
              </a:rPr>
              <a:t>이나현</a:t>
            </a:r>
            <a:endParaRPr lang="en-US" altLang="ko-KR" sz="2000" dirty="0">
              <a:latin typeface="+mn-ea"/>
              <a:ea typeface="+mn-ea"/>
            </a:endParaRPr>
          </a:p>
          <a:p>
            <a:pPr marL="285750" indent="-285750">
              <a:buFontTx/>
              <a:buChar char="-"/>
            </a:pPr>
            <a:endParaRPr lang="en-US" altLang="ko-KR" sz="2000" dirty="0">
              <a:latin typeface="+mn-ea"/>
              <a:ea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 err="1">
                <a:latin typeface="+mn-ea"/>
                <a:ea typeface="+mn-ea"/>
              </a:rPr>
              <a:t>장희원</a:t>
            </a:r>
            <a:endParaRPr lang="en-US" altLang="ko-KR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78553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목차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56E953-CF66-1B98-5A4B-37B6395A168E}"/>
              </a:ext>
            </a:extLst>
          </p:cNvPr>
          <p:cNvSpPr txBox="1"/>
          <p:nvPr/>
        </p:nvSpPr>
        <p:spPr>
          <a:xfrm>
            <a:off x="1408975" y="1019577"/>
            <a:ext cx="4165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>
                <a:latin typeface="+mn-ea"/>
                <a:ea typeface="+mn-ea"/>
              </a:rPr>
              <a:t>프로젝트 소개</a:t>
            </a:r>
            <a:endParaRPr lang="en-US" altLang="ko-KR" sz="2000" dirty="0">
              <a:latin typeface="+mn-ea"/>
              <a:ea typeface="+mn-ea"/>
            </a:endParaRPr>
          </a:p>
          <a:p>
            <a:pPr marL="457200" indent="-457200">
              <a:buAutoNum type="arabicPeriod"/>
            </a:pPr>
            <a:endParaRPr lang="en-US" altLang="ko-KR" sz="2000" dirty="0">
              <a:latin typeface="+mn-ea"/>
              <a:ea typeface="+mn-ea"/>
            </a:endParaRPr>
          </a:p>
          <a:p>
            <a:pPr marL="457200" indent="-457200">
              <a:buAutoNum type="arabicPeriod"/>
            </a:pPr>
            <a:r>
              <a:rPr lang="ko-KR" altLang="en-US" sz="2000" dirty="0">
                <a:latin typeface="+mn-ea"/>
                <a:ea typeface="+mn-ea"/>
              </a:rPr>
              <a:t>프로젝트 선정 이유</a:t>
            </a:r>
            <a:endParaRPr lang="en-US" altLang="ko-KR" sz="2000" dirty="0">
              <a:latin typeface="+mn-ea"/>
              <a:ea typeface="+mn-ea"/>
            </a:endParaRPr>
          </a:p>
          <a:p>
            <a:pPr marL="457200" indent="-457200">
              <a:buAutoNum type="arabicPeriod"/>
            </a:pPr>
            <a:endParaRPr lang="en-US" altLang="ko-KR" sz="2000" dirty="0">
              <a:latin typeface="+mn-ea"/>
              <a:ea typeface="+mn-ea"/>
            </a:endParaRPr>
          </a:p>
          <a:p>
            <a:pPr marL="457200" indent="-457200">
              <a:buAutoNum type="arabicPeriod"/>
            </a:pPr>
            <a:r>
              <a:rPr lang="ko-KR" altLang="en-US" sz="2000" dirty="0">
                <a:latin typeface="+mn-ea"/>
                <a:ea typeface="+mn-ea"/>
              </a:rPr>
              <a:t>진행 일정</a:t>
            </a:r>
            <a:endParaRPr lang="en-US" altLang="ko-KR" sz="20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1. 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프로젝트 소개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1026" name="Picture 2" descr="제4회 고용노동 공공데이터 활용 공모전 개최… 5월 15일까지 접수 - 브릿지경제">
            <a:extLst>
              <a:ext uri="{FF2B5EF4-FFF2-40B4-BE49-F238E27FC236}">
                <a16:creationId xmlns:a16="http://schemas.microsoft.com/office/drawing/2014/main" id="{3226E11D-F12E-566D-7D07-99B1D7407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975" y="875556"/>
            <a:ext cx="2804535" cy="3961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C1FD37-FA6A-2676-785B-F168B19BFEC3}"/>
              </a:ext>
            </a:extLst>
          </p:cNvPr>
          <p:cNvSpPr txBox="1"/>
          <p:nvPr/>
        </p:nvSpPr>
        <p:spPr>
          <a:xfrm>
            <a:off x="4572000" y="845454"/>
            <a:ext cx="4165600" cy="1749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+mn-ea"/>
                <a:ea typeface="+mn-ea"/>
              </a:rPr>
              <a:t>고용노동 공공데이터 활용 공모전</a:t>
            </a:r>
            <a:endParaRPr lang="en-US" altLang="ko-KR" sz="2000" b="1" dirty="0">
              <a:latin typeface="+mn-ea"/>
              <a:ea typeface="+mn-ea"/>
            </a:endParaRPr>
          </a:p>
          <a:p>
            <a:endParaRPr lang="en-US" altLang="ko-KR" sz="2000" b="1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- </a:t>
            </a:r>
            <a:r>
              <a:rPr lang="ko-KR" altLang="en-US" dirty="0">
                <a:latin typeface="+mn-ea"/>
                <a:ea typeface="+mn-ea"/>
              </a:rPr>
              <a:t>공공 데이터 활용 아이디어 및 제품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+mn-ea"/>
                <a:ea typeface="+mn-ea"/>
              </a:rPr>
              <a:t>·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+mn-ea"/>
                <a:ea typeface="+mn-ea"/>
              </a:rPr>
              <a:t>서비스 개발</a:t>
            </a:r>
            <a:endParaRPr lang="en-US" altLang="ko-KR" b="0" i="0" dirty="0">
              <a:solidFill>
                <a:srgbClr val="222222"/>
              </a:solidFill>
              <a:effectLst/>
              <a:latin typeface="+mn-ea"/>
              <a:ea typeface="+mn-ea"/>
            </a:endParaRPr>
          </a:p>
          <a:p>
            <a:endParaRPr lang="en-US" altLang="ko-KR" dirty="0">
              <a:solidFill>
                <a:srgbClr val="222222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222222"/>
                </a:solidFill>
                <a:latin typeface="+mn-ea"/>
                <a:ea typeface="+mn-ea"/>
              </a:rPr>
              <a:t>- </a:t>
            </a:r>
            <a:r>
              <a:rPr lang="ko-KR" altLang="en-US" dirty="0">
                <a:solidFill>
                  <a:srgbClr val="222222"/>
                </a:solidFill>
                <a:latin typeface="+mn-ea"/>
                <a:ea typeface="+mn-ea"/>
              </a:rPr>
              <a:t>주관 기관</a:t>
            </a:r>
            <a:r>
              <a:rPr lang="en-US" altLang="ko-KR" dirty="0">
                <a:solidFill>
                  <a:srgbClr val="222222"/>
                </a:solidFill>
                <a:latin typeface="+mn-ea"/>
                <a:ea typeface="+mn-ea"/>
              </a:rPr>
              <a:t>(</a:t>
            </a:r>
            <a:r>
              <a:rPr lang="ko-KR" altLang="en-US" dirty="0">
                <a:solidFill>
                  <a:srgbClr val="222222"/>
                </a:solidFill>
                <a:latin typeface="+mn-ea"/>
                <a:ea typeface="+mn-ea"/>
              </a:rPr>
              <a:t>한국산업인력공단</a:t>
            </a:r>
            <a:r>
              <a:rPr lang="en-US" altLang="ko-KR" dirty="0">
                <a:solidFill>
                  <a:srgbClr val="222222"/>
                </a:solidFill>
                <a:latin typeface="+mn-ea"/>
                <a:ea typeface="+mn-ea"/>
              </a:rPr>
              <a:t> </a:t>
            </a:r>
            <a:r>
              <a:rPr lang="ko-KR" altLang="en-US" dirty="0">
                <a:solidFill>
                  <a:srgbClr val="222222"/>
                </a:solidFill>
                <a:latin typeface="+mn-ea"/>
                <a:ea typeface="+mn-ea"/>
              </a:rPr>
              <a:t>등</a:t>
            </a:r>
            <a:r>
              <a:rPr lang="en-US" altLang="ko-KR" dirty="0">
                <a:solidFill>
                  <a:srgbClr val="222222"/>
                </a:solidFill>
                <a:latin typeface="+mn-ea"/>
                <a:ea typeface="+mn-ea"/>
              </a:rPr>
              <a:t>)</a:t>
            </a:r>
            <a:r>
              <a:rPr lang="ko-KR" altLang="en-US" dirty="0">
                <a:solidFill>
                  <a:srgbClr val="222222"/>
                </a:solidFill>
                <a:latin typeface="+mn-ea"/>
                <a:ea typeface="+mn-ea"/>
              </a:rPr>
              <a:t>의 공공 데이터 및 국가중점 데이터 사용</a:t>
            </a:r>
            <a:endParaRPr lang="en-US" altLang="ko-KR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0394BC4B-6145-E2E3-F0EA-A99E9C57E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A1098F7A-B2CD-9E52-A102-E7FA3BA62150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676DCD8B-9885-F129-73D2-FFCD794106F4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20399131-5731-3384-37BE-39EA632384D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710B7941-F06E-43E1-FEED-856FEF4F24FB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2. 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프로젝트 선정 이유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2B3864-0B89-BA7E-1A85-0C9C278D5B7C}"/>
              </a:ext>
            </a:extLst>
          </p:cNvPr>
          <p:cNvSpPr txBox="1"/>
          <p:nvPr/>
        </p:nvSpPr>
        <p:spPr>
          <a:xfrm>
            <a:off x="1408975" y="1019577"/>
            <a:ext cx="685757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  <a:ea typeface="+mn-ea"/>
              </a:rPr>
              <a:t>공공 데이터를 통한 인사이트 도출</a:t>
            </a:r>
            <a:endParaRPr lang="en-US" altLang="ko-KR" sz="2000" dirty="0"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  <a:ea typeface="+mn-ea"/>
              </a:rPr>
              <a:t>공모전 참여로 실전 경험 향상</a:t>
            </a:r>
            <a:endParaRPr lang="en-US" altLang="ko-KR" sz="2000" dirty="0"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+mn-ea"/>
              <a:ea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  <a:ea typeface="+mn-ea"/>
              </a:rPr>
              <a:t>시기적 적합성</a:t>
            </a:r>
            <a:endParaRPr lang="en-US" altLang="ko-KR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33450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CA043BD0-A7D8-924B-F52D-0447FFD33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94F8287F-8482-8E88-85B6-354B20F0F5AB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9408E823-54BC-1BAE-C4C8-9FFC202A319D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0BFC8A9E-06A0-F6AA-47A7-1F255D62474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DA5758A9-D46C-341C-3F04-3191782AA1E1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3. 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진행일정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22E3D98-3E37-88FB-77A5-77095433C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791649"/>
              </p:ext>
            </p:extLst>
          </p:nvPr>
        </p:nvGraphicFramePr>
        <p:xfrm>
          <a:off x="1523999" y="1055550"/>
          <a:ext cx="4239492" cy="259588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1525544">
                  <a:extLst>
                    <a:ext uri="{9D8B030D-6E8A-4147-A177-3AD203B41FA5}">
                      <a16:colId xmlns:a16="http://schemas.microsoft.com/office/drawing/2014/main" val="1239871322"/>
                    </a:ext>
                  </a:extLst>
                </a:gridCol>
                <a:gridCol w="2713948">
                  <a:extLst>
                    <a:ext uri="{9D8B030D-6E8A-4147-A177-3AD203B41FA5}">
                      <a16:colId xmlns:a16="http://schemas.microsoft.com/office/drawing/2014/main" val="1314383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3/11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프로젝트 선정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9102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502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3/18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아이디어 선정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4905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6051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3/19 ~ 5/15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프로젝트 진행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7455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82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j-ea"/>
                          <a:ea typeface="+mj-ea"/>
                        </a:rPr>
                        <a:t>5/16~</a:t>
                      </a:r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+mj-ea"/>
                          <a:ea typeface="+mj-ea"/>
                        </a:rPr>
                        <a:t>기타 프로젝트 탐색 및 진행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025673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E282DE1-D17C-8E96-43CC-8BE119C7FBB6}"/>
              </a:ext>
            </a:extLst>
          </p:cNvPr>
          <p:cNvSpPr txBox="1"/>
          <p:nvPr/>
        </p:nvSpPr>
        <p:spPr>
          <a:xfrm>
            <a:off x="5933055" y="1055550"/>
            <a:ext cx="2998509" cy="2528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j-ea"/>
                <a:ea typeface="+mj-ea"/>
              </a:rPr>
              <a:t>매주 월요일 </a:t>
            </a:r>
            <a:r>
              <a:rPr lang="en-US" altLang="ko-KR" dirty="0">
                <a:latin typeface="+mj-ea"/>
                <a:ea typeface="+mj-ea"/>
              </a:rPr>
              <a:t>18</a:t>
            </a:r>
            <a:r>
              <a:rPr lang="ko-KR" altLang="en-US" dirty="0">
                <a:latin typeface="+mj-ea"/>
                <a:ea typeface="+mj-ea"/>
              </a:rPr>
              <a:t>시 이후 </a:t>
            </a:r>
            <a:r>
              <a:rPr lang="en-US" altLang="ko-KR" dirty="0">
                <a:latin typeface="+mj-ea"/>
                <a:ea typeface="+mj-ea"/>
              </a:rPr>
              <a:t>     </a:t>
            </a:r>
            <a:r>
              <a:rPr lang="ko-KR" altLang="en-US" dirty="0">
                <a:latin typeface="+mj-ea"/>
                <a:ea typeface="+mj-ea"/>
              </a:rPr>
              <a:t>회의 진행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j-ea"/>
                <a:ea typeface="+mj-ea"/>
              </a:rPr>
              <a:t>3/18</a:t>
            </a:r>
            <a:r>
              <a:rPr lang="ko-KR" altLang="en-US" dirty="0">
                <a:latin typeface="+mj-ea"/>
                <a:ea typeface="+mj-ea"/>
              </a:rPr>
              <a:t>일 회의 시 각자 아이디어 제시</a:t>
            </a: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j-ea"/>
                <a:ea typeface="+mj-ea"/>
              </a:rPr>
              <a:t>공모전 완료 시 기타 프로젝트 진행</a:t>
            </a:r>
          </a:p>
        </p:txBody>
      </p:sp>
    </p:spTree>
    <p:extLst>
      <p:ext uri="{BB962C8B-B14F-4D97-AF65-F5344CB8AC3E}">
        <p14:creationId xmlns:p14="http://schemas.microsoft.com/office/powerpoint/2010/main" val="403269930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117</Words>
  <Application>Microsoft Office PowerPoint</Application>
  <PresentationFormat>화면 슬라이드 쇼(16:9)</PresentationFormat>
  <Paragraphs>46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NanumGothic ExtraBold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김재일</dc:creator>
  <cp:lastModifiedBy>재일 김</cp:lastModifiedBy>
  <cp:revision>3</cp:revision>
  <dcterms:modified xsi:type="dcterms:W3CDTF">2025-03-11T02:52:03Z</dcterms:modified>
</cp:coreProperties>
</file>