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1" y="3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4A61C3-8749-F266-0966-D910BA49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FD30158-E8AB-3F5D-939D-BA2E9DBE6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9146038-30FB-9EF4-B52D-C2DD84CFC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B47E044-C197-697B-836B-2C56FBB6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15747FB-B8F6-4F9E-100F-E01921B6F4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AE106F67-E7E6-A064-26D8-ADC9519A7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9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5B9497B-CC87-E76E-6C84-351D1818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95F9FEF-F98C-3AE1-9927-D724A4E8C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25E7EBA-7529-7A11-43A9-F768595BB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30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337D551-9465-DA47-C37F-6A3C676CD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CC75813-418F-51D7-AC54-B47923B31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8F3377F-B70A-272B-F3DC-14FF66BE8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055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18630AF-FFC0-7F60-041E-2902DEB3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9841158-5DC2-4A75-6648-D5409B8AEF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5B40250-784C-F306-A4E0-1192B2E27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43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83148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Model Compression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김동건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49766" y="2553917"/>
            <a:ext cx="2903033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</a:t>
            </a:r>
            <a:r>
              <a:rPr lang="ko" b="1" dirty="0"/>
              <a:t>원 1 : </a:t>
            </a:r>
            <a:r>
              <a:rPr lang="ko-KR" altLang="en-US" b="1" dirty="0"/>
              <a:t>김동건 </a:t>
            </a:r>
            <a:r>
              <a:rPr lang="en-US" altLang="ko-KR" b="1" dirty="0"/>
              <a:t>(AI</a:t>
            </a:r>
            <a:r>
              <a:rPr lang="ko-KR" altLang="en-US" b="1" dirty="0"/>
              <a:t>학과</a:t>
            </a:r>
            <a:r>
              <a:rPr lang="en-US" altLang="ko-KR" b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</a:t>
            </a:r>
            <a:r>
              <a:rPr lang="ko" b="1" dirty="0"/>
              <a:t>원 </a:t>
            </a:r>
            <a:r>
              <a:rPr lang="en-US" altLang="ko" b="1" dirty="0"/>
              <a:t>2</a:t>
            </a:r>
            <a:r>
              <a:rPr lang="ko" b="1" dirty="0"/>
              <a:t> : </a:t>
            </a:r>
            <a:r>
              <a:rPr lang="ko-KR" altLang="en-US" b="1" dirty="0" err="1"/>
              <a:t>정성룡</a:t>
            </a:r>
            <a:r>
              <a:rPr lang="ko-KR" altLang="en-US" b="1" dirty="0"/>
              <a:t> </a:t>
            </a:r>
            <a:r>
              <a:rPr lang="en-US" altLang="ko-KR" b="1" dirty="0"/>
              <a:t>(AI</a:t>
            </a:r>
            <a:r>
              <a:rPr lang="ko-KR" altLang="en-US" b="1" dirty="0"/>
              <a:t>학과</a:t>
            </a:r>
            <a:r>
              <a:rPr lang="en-US" altLang="ko-KR" b="1" dirty="0"/>
              <a:t>)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42E52-78BA-EC9A-CC29-365C0CE06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44" y="2017361"/>
            <a:ext cx="4106011" cy="1864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820D7CC-7ED7-9B03-5687-4B41D430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23D7608-D438-D8D3-FA16-30CDE63F817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5D83C86-FCAA-A03C-B465-1A0F535CB0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9C266BC-D772-3AF2-0EE8-B516DEC783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BE62865-4C43-A47E-15A7-BBAC87FC15DA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>
                <a:solidFill>
                  <a:srgbClr val="002060"/>
                </a:solidFill>
              </a:rPr>
              <a:t>목차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411B27-7671-9D84-2ACD-8CA84872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5" y="1334935"/>
            <a:ext cx="73148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기존 </a:t>
            </a:r>
            <a:r>
              <a:rPr lang="en-US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KD</a:t>
            </a: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방법의 문제점</a:t>
            </a:r>
            <a:endParaRPr lang="en-US" altLang="ko-KR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ko-KR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탐구한 내용</a:t>
            </a:r>
            <a:endParaRPr lang="en-US" altLang="ko-KR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</a:rPr>
              <a:t>	- </a:t>
            </a:r>
            <a:r>
              <a:rPr lang="en-US" altLang="ko-KR" sz="1800" dirty="0" err="1"/>
              <a:t>MiniLLM</a:t>
            </a:r>
            <a:r>
              <a:rPr lang="en-US" altLang="ko-KR" sz="1800" dirty="0"/>
              <a:t>: Knowledge Distillation of Large Language Models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</a:t>
            </a:r>
            <a:r>
              <a:rPr lang="en-US" altLang="ko-KR" sz="1800" dirty="0"/>
              <a:t>Logit Standardization in Knowledge Distillation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br>
              <a:rPr lang="en-US" altLang="ko-KR" sz="1800" dirty="0"/>
            </a:br>
            <a:r>
              <a:rPr lang="en-US" altLang="ko-KR" sz="1800" b="1" dirty="0">
                <a:solidFill>
                  <a:schemeClr val="tx1"/>
                </a:solidFill>
                <a:latin typeface="Arial" panose="020B0604020202020204" pitchFamily="34" charset="0"/>
              </a:rPr>
              <a:t>3.    </a:t>
            </a:r>
            <a:r>
              <a:rPr lang="ko-KR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향후 계획</a:t>
            </a:r>
            <a:endParaRPr lang="en-US" altLang="ko-KR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53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CB09C8-60A6-A720-650C-F94B25EB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6F2CDEB3-5A7A-81A6-6BC5-E66555ABE36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C72A74C-838E-7A3F-02E6-D7CC23F6CB4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4276B21-F5BA-E562-84EF-1DB3F5C47E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FC502F5-5FC7-C4B5-11F5-BAC59892F9F8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1.</a:t>
            </a:r>
            <a:r>
              <a:rPr lang="ko-KR" altLang="en-US" sz="2000" b="1" dirty="0">
                <a:solidFill>
                  <a:srgbClr val="002060"/>
                </a:solidFill>
              </a:rPr>
              <a:t> 기존 </a:t>
            </a:r>
            <a:r>
              <a:rPr lang="en-US" altLang="ko-KR" sz="2000" b="1" dirty="0">
                <a:solidFill>
                  <a:srgbClr val="002060"/>
                </a:solidFill>
              </a:rPr>
              <a:t>KD </a:t>
            </a:r>
            <a:r>
              <a:rPr lang="ko-KR" altLang="en-US" sz="2000" b="1" dirty="0">
                <a:solidFill>
                  <a:srgbClr val="002060"/>
                </a:solidFill>
              </a:rPr>
              <a:t>방법의 문제점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EEE70D-8149-754E-3686-4C38337C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63" y="1019577"/>
            <a:ext cx="59891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Distillation: 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교사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더 큰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모델의 지식을 학생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경량화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더 작은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모델에게 전달하는 기법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Vanilla KD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쿨백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라이블러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 발산을 이용하여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KD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손실 함수를 설계함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6FA949-DDE5-6EDD-861F-A26D9538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58" y="2058936"/>
            <a:ext cx="2563999" cy="67501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D9772A5-2082-A943-D86E-8CE01F0F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5" y="3087820"/>
            <a:ext cx="483016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문제점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교사의 분포를 제대로 따라가지 않고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최대한 넓은 범위를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커버하려는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Mode averaging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현상 발생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 때문에 교사가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낮은 확률을 부여한 범위에서도 학생이 높은 확률을 부여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하는 문제가 발생함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왜 이런 현상이 발생할까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? KL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발산의 수식적 한계인가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1026" name="Picture 2" descr="neural networks - What is mode-averaging in wake-sleep algorithm? - Cross  Validated">
            <a:extLst>
              <a:ext uri="{FF2B5EF4-FFF2-40B4-BE49-F238E27FC236}">
                <a16:creationId xmlns:a16="http://schemas.microsoft.com/office/drawing/2014/main" id="{4FE28F1D-D485-4679-B37E-0A1913A4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68" y="3087820"/>
            <a:ext cx="1911714" cy="18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4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1E3C8084-E814-BA67-69D6-EB1DC342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6237B5E-EE97-0655-BBD2-8C8CF268FC5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BE9A25A-729F-D61B-5ABA-0935D6EAFD4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4416014-2026-B602-92AF-A2AB8D7CA8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D382314-B64B-DC12-85D4-F49730CBDA8C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2. </a:t>
            </a:r>
            <a:r>
              <a:rPr lang="ko-KR" altLang="en-US" sz="2000" b="1" dirty="0">
                <a:solidFill>
                  <a:srgbClr val="002060"/>
                </a:solidFill>
              </a:rPr>
              <a:t>탐구한 내용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AC7D69-A237-6C56-57B5-359D1FB5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75" y="799287"/>
            <a:ext cx="78021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800" b="1" dirty="0" err="1"/>
              <a:t>MiniLLM</a:t>
            </a:r>
            <a:r>
              <a:rPr lang="en-US" altLang="ko-KR" sz="1800" b="1" dirty="0"/>
              <a:t>: Knowledge Distillation of Large Language Models</a:t>
            </a:r>
            <a:br>
              <a:rPr lang="en-US" altLang="ko-KR" sz="1800" b="1" dirty="0"/>
            </a:b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기존의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방법인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 KL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 averaging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발생하고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LLM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의 텍스트 생성에는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부적절함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기존의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KL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 교사의 분포인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에 초점을 맞췄다면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학생의 분포인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Q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에 초점을 맞추면 어떨까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1FDC31-6D0C-9F8D-3E8A-85119BD16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5" y="3167965"/>
            <a:ext cx="51106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이를 통해 유효한 모드에 집중하여 학습하여 성능 향상을 이룸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아래의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깃허브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 코드를 통해 실제 실험을 따라 진행해보았고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기존의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FKL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을 이용한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KD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보다 좋은 성능을 보인다는 것을 확인</a:t>
            </a: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https://github.com/microsoft/LMOps/tree/main/minillm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4F8B0-5129-D079-3522-D4D408990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470" y="1913844"/>
            <a:ext cx="3295059" cy="9794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7CD318-4920-D297-4641-7BFC09AEF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375" y="3030091"/>
            <a:ext cx="2728250" cy="126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B6B28C1-D245-EE85-1342-E3F965C4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0C78547-A028-1E57-0736-4BC1C3AA044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0B661BA-3569-C38C-264B-DEA22612248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086A1CB-5ADE-2164-906F-E915FDA03B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9526CC7C-A944-A83D-14C0-5A17A221835D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2. </a:t>
            </a:r>
            <a:r>
              <a:rPr lang="ko-KR" altLang="en-US" sz="2000" b="1" dirty="0">
                <a:solidFill>
                  <a:srgbClr val="002060"/>
                </a:solidFill>
              </a:rPr>
              <a:t>탐구한 내용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D29A6-D776-7651-5C26-F52689A68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75" y="799287"/>
            <a:ext cx="76171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sz="1800" b="1" dirty="0"/>
              <a:t>Logit Standardization in Knowledge Distillation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기존의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KD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는 교사와 학생이 같은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Temperature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를 공유함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교사보다 더 작은 표현력을 가지는 학생은 교사처럼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logit(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각 토큰에 대한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예측값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이나 분산을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정확이 맞추기 힘들다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단순히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logit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 값을 맞추는 것이 아니라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logit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간의 관계를 보존하는 것만으로 충분하다는 생각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A3222C-9A21-3189-CDF4-64CCC94C4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979" y="2142962"/>
            <a:ext cx="4065085" cy="285966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E5B1A16-9B2A-87C1-4F61-8019A540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975" y="2880299"/>
            <a:ext cx="370310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KD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는 교사의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logit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을 그대로 따라하는 것이 목적이 아닌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교사의 판단을 따라하는 것이 목적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우측 그림과 같이 교사의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logit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값에 </a:t>
            </a:r>
            <a:r>
              <a:rPr lang="ko-KR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가까워지는게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 좋은 것이 아닌 관계성을 따라하는 것이 중요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93E59A2-D08E-F210-593F-31F840EA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38F6C7D-A267-1C60-B177-3E5630D10B1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807B245-AF12-6502-5ED7-393EDFFDE6D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836E98A-0333-03AF-9536-7B1FE2F741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D829AF5-825F-83FA-0B54-8AB2421B80C8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002060"/>
                </a:solidFill>
              </a:rPr>
              <a:t>3. </a:t>
            </a:r>
            <a:r>
              <a:rPr lang="ko-KR" altLang="en-US" sz="2000" b="1" dirty="0">
                <a:solidFill>
                  <a:srgbClr val="002060"/>
                </a:solidFill>
              </a:rPr>
              <a:t>향후 계획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94C95-8690-BB72-764E-9CFDCE0AB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975" y="1841036"/>
            <a:ext cx="76171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논문들을 참고하며 더 좋은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KD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기법에는 어떤 방식들이 있을까 연구 중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현재는 </a:t>
            </a:r>
            <a:r>
              <a:rPr lang="en-US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KL </a:t>
            </a:r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분산의 수식에 접근하여 다양한 시도를 해보는 중</a:t>
            </a: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ko-KR" dirty="0"/>
              <a:t>Jensen–Shannon Divergence, f-divergence, Jeffrey's Divergence …)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99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358</Words>
  <Application>Microsoft Office PowerPoint</Application>
  <PresentationFormat>화면 슬라이드 쇼(16:9)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정성룡</dc:creator>
  <cp:lastModifiedBy>동건 김</cp:lastModifiedBy>
  <cp:revision>11</cp:revision>
  <dcterms:modified xsi:type="dcterms:W3CDTF">2025-04-29T05:06:26Z</dcterms:modified>
</cp:coreProperties>
</file>