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4" r:id="rId6"/>
    <p:sldId id="260" r:id="rId7"/>
    <p:sldId id="262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120" d="100"/>
          <a:sy n="120" d="100"/>
        </p:scale>
        <p:origin x="47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D8BCAD2-8C5E-CB2D-11AA-BA7E4C45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2165DB9-1833-8059-65F2-21C0DF37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13DEB7F-C82B-6590-6AF9-B20CC34EA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9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FCBB687-FD8F-3B19-563D-84C5EC8C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32ED431-D9CC-BCC5-351B-B8DD6CCE6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4E3816-691B-FD95-D189-4BE264BF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61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84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류동훈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10973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95164" y="1350452"/>
            <a:ext cx="28862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김지호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미디어커뮤니케이션학부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류동훈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전자전기공학부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조영범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산업보안학과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한승원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에너지시스템공학부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인간의 얼굴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729A62F-D200-B90A-4E20-16B6F2C3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51" y="1262100"/>
            <a:ext cx="4287600" cy="3109734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031F1847-94C2-9D5E-FD26-E3A6296AEF88}"/>
              </a:ext>
            </a:extLst>
          </p:cNvPr>
          <p:cNvSpPr txBox="1"/>
          <p:nvPr/>
        </p:nvSpPr>
        <p:spPr>
          <a:xfrm>
            <a:off x="2842336" y="4371834"/>
            <a:ext cx="2361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25.03.10 23:00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회의 진행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F5F0851-AFFB-9EE5-9B18-81206A89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C3ED150-6244-E05E-C45E-4E253BDAAB7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6DD04F8-9E97-F981-BCEC-BE32079D1A2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26D2BD7-C249-F384-27F1-B35C7024EA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076F0FE-AC88-17E7-3C06-31A10C1FBDE8}"/>
              </a:ext>
            </a:extLst>
          </p:cNvPr>
          <p:cNvSpPr txBox="1"/>
          <p:nvPr/>
        </p:nvSpPr>
        <p:spPr>
          <a:xfrm>
            <a:off x="1387203" y="32864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-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문제제기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E3A79F6B-2816-57C1-7A69-45A7A6385976}"/>
              </a:ext>
            </a:extLst>
          </p:cNvPr>
          <p:cNvSpPr txBox="1"/>
          <p:nvPr/>
        </p:nvSpPr>
        <p:spPr>
          <a:xfrm>
            <a:off x="1632857" y="907989"/>
            <a:ext cx="76962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 청소년의 경우 하루 평균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뉴스 소비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분야의 뉴스 소비 감소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어려운 뉴스 대신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가볍고 이해하기 쉬운 연성 뉴스와 유튜브 뉴스의 소비 증가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가짜뉴스 노출과 문해력 저하 등 </a:t>
            </a:r>
            <a:r>
              <a:rPr lang="ko-KR" altLang="en-US" sz="16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사회적 문제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0824F0-B31C-8EE5-A5D3-C5690FF72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47" y="2829176"/>
            <a:ext cx="3594612" cy="2154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FF51B-7ED9-0D5A-FFD5-CFC29465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12" y="2829176"/>
            <a:ext cx="3306343" cy="220261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00FC59F-ED69-9488-BC65-40BBAE7148E8}"/>
              </a:ext>
            </a:extLst>
          </p:cNvPr>
          <p:cNvSpPr/>
          <p:nvPr/>
        </p:nvSpPr>
        <p:spPr>
          <a:xfrm>
            <a:off x="1746053" y="2499632"/>
            <a:ext cx="408214" cy="144236"/>
          </a:xfrm>
          <a:prstGeom prst="right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2320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-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72540704-3699-99BE-E567-F8BF97DDC4A1}"/>
              </a:ext>
            </a:extLst>
          </p:cNvPr>
          <p:cNvSpPr txBox="1"/>
          <p:nvPr/>
        </p:nvSpPr>
        <p:spPr>
          <a:xfrm>
            <a:off x="2197605" y="1404329"/>
            <a:ext cx="592313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층의 경성 뉴스 소비를 늘려보자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2AB0FAC-324B-371B-536B-DB073CC196A4}"/>
              </a:ext>
            </a:extLst>
          </p:cNvPr>
          <p:cNvSpPr/>
          <p:nvPr/>
        </p:nvSpPr>
        <p:spPr>
          <a:xfrm>
            <a:off x="4708060" y="2093974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8A8CEFDF-08C9-4ECF-3CE7-59236651F15A}"/>
              </a:ext>
            </a:extLst>
          </p:cNvPr>
          <p:cNvSpPr txBox="1"/>
          <p:nvPr/>
        </p:nvSpPr>
        <p:spPr>
          <a:xfrm>
            <a:off x="1956047" y="3114453"/>
            <a:ext cx="59231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어려운 뉴스 기사를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및 청소년의 시각에서 재밌게 풀어 설명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38B598F-64CD-639E-9011-F984447F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E3EEF87-6827-BA5C-07FF-AAA59935156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70C928F-1EC2-F66C-A3EE-B6167367095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B39EE73-9E0C-9EA4-FA16-A4DF480C6E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3E97059-ACC7-B5EF-5DAE-3A76AC0A0132}"/>
              </a:ext>
            </a:extLst>
          </p:cNvPr>
          <p:cNvSpPr txBox="1"/>
          <p:nvPr/>
        </p:nvSpPr>
        <p:spPr>
          <a:xfrm>
            <a:off x="1408975" y="32320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-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구상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AF099-3264-4B7B-FFC4-FA35A6F2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71" y="944489"/>
            <a:ext cx="5042343" cy="3406428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67BA866-8E2A-3721-4910-ACBAFBD571BF}"/>
              </a:ext>
            </a:extLst>
          </p:cNvPr>
          <p:cNvSpPr txBox="1"/>
          <p:nvPr/>
        </p:nvSpPr>
        <p:spPr>
          <a:xfrm>
            <a:off x="1705206" y="4433623"/>
            <a:ext cx="684167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 용어가 쓰인 뉴스를 쉽게 풀어 설명해주는 모델 개발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234713" y="1034048"/>
            <a:ext cx="562538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신문 말뭉치 데이터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발화 데이터의 경우 연령대가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태깅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된 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말뭉치 및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허브 텍스트 데이터 사용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3FB55-0ABA-8BF7-6004-5B6B981C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367" y="2148024"/>
            <a:ext cx="2530775" cy="2604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BC3AC2-64F0-E1C2-37D5-9FBB843D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688" y="2142962"/>
            <a:ext cx="2530776" cy="2585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1B9E28-462E-6083-1DA5-F724916E4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045" y="1957347"/>
            <a:ext cx="2059674" cy="29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977223" y="1680860"/>
            <a:ext cx="465933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조율 후 확정 예정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대면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장소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중앙대학교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시험기간 제외 매주 대면 회의 계획</a:t>
            </a:r>
            <a:endParaRPr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16E77FAA-4EAF-4F81-9AAA-937C0489C308}"/>
              </a:ext>
            </a:extLst>
          </p:cNvPr>
          <p:cNvSpPr txBox="1"/>
          <p:nvPr/>
        </p:nvSpPr>
        <p:spPr>
          <a:xfrm>
            <a:off x="1794691" y="1294681"/>
            <a:ext cx="148190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정기 회의</a:t>
            </a:r>
            <a:endParaRPr sz="18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857C6FFD-6B67-184C-FF11-7DE34555FE33}"/>
              </a:ext>
            </a:extLst>
          </p:cNvPr>
          <p:cNvSpPr txBox="1"/>
          <p:nvPr/>
        </p:nvSpPr>
        <p:spPr>
          <a:xfrm>
            <a:off x="1408975" y="32274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진행 방식 및 향후 계획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D934BD90-9331-B116-D410-D26AF680F479}"/>
              </a:ext>
            </a:extLst>
          </p:cNvPr>
          <p:cNvSpPr txBox="1"/>
          <p:nvPr/>
        </p:nvSpPr>
        <p:spPr>
          <a:xfrm>
            <a:off x="1977222" y="3154384"/>
            <a:ext cx="692729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목표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청소년층 대상 뉴스 소비 지원 모델 개발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목표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소비에 어려움을 겪는 청장년층 등 다양한 연령대를 위한 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개발로 확대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뉴스 질의응답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 등 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EDCC2F8-333F-7EE6-DA2C-C5875B7B6C87}"/>
              </a:ext>
            </a:extLst>
          </p:cNvPr>
          <p:cNvSpPr txBox="1"/>
          <p:nvPr/>
        </p:nvSpPr>
        <p:spPr>
          <a:xfrm>
            <a:off x="1794690" y="2779091"/>
            <a:ext cx="148190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계획</a:t>
            </a:r>
            <a:endParaRPr sz="18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393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225</Words>
  <Application>Microsoft Office PowerPoint</Application>
  <PresentationFormat>화면 슬라이드 쇼(16:9)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jiho Kim</cp:lastModifiedBy>
  <cp:revision>50</cp:revision>
  <dcterms:modified xsi:type="dcterms:W3CDTF">2025-03-10T15:39:15Z</dcterms:modified>
</cp:coreProperties>
</file>