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60" r:id="rId4"/>
    <p:sldId id="261" r:id="rId5"/>
    <p:sldId id="262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8" d="100"/>
          <a:sy n="198" d="100"/>
        </p:scale>
        <p:origin x="71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E9B5B470-7D7C-4618-A90D-6C2EAA327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3A2F6993-8CAC-CDBE-79C1-D8B338E009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F448E218-2495-8478-2CAA-BC13D9A07A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0964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E280CF1C-2C04-F8DC-BC15-18107B833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1B97B58B-B44D-3880-2759-E92071B6F0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303A696E-D29F-AD5E-308E-0CA065EA22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4965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A1C3231F-F822-DC21-266A-9EE31C09E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E6CFD145-DDB1-9F60-94D9-9AC76F55A1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C2291B0B-7A57-7678-FDAC-C640427931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0020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496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CS224n</a:t>
            </a:r>
            <a:r>
              <a:rPr lang="ko" sz="2500" b="1" dirty="0">
                <a:solidFill>
                  <a:srgbClr val="19264B"/>
                </a:solidFill>
              </a:rPr>
              <a:t>스터디 </a:t>
            </a:r>
            <a:r>
              <a:rPr lang="en-US" altLang="ko" sz="2500" b="1" dirty="0">
                <a:solidFill>
                  <a:srgbClr val="19264B"/>
                </a:solidFill>
              </a:rPr>
              <a:t>1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solidFill>
                  <a:srgbClr val="19264B"/>
                </a:solidFill>
              </a:rPr>
              <a:t>2025.05.13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정인혁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이곳에 만나서 찍은 사진을 넣어주세요.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(비대면일 경우엔 화면 캡쳐 이용)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얼굴이 나오게 찍어주셔야 합니다:D</a:t>
            </a: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2821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</a:t>
            </a:r>
            <a:r>
              <a:rPr lang="ko-KR" altLang="en-US" dirty="0"/>
              <a:t>정인혁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 </a:t>
            </a:r>
            <a:r>
              <a:rPr lang="ko-KR" altLang="en-US" dirty="0" err="1"/>
              <a:t>태아카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3 : </a:t>
            </a:r>
            <a:r>
              <a:rPr lang="ko-KR" altLang="en-US" dirty="0"/>
              <a:t>김지호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스터디원</a:t>
            </a:r>
            <a:r>
              <a:rPr lang="ko-KR" altLang="en-US" dirty="0"/>
              <a:t> </a:t>
            </a:r>
            <a:r>
              <a:rPr lang="en-US" altLang="ko-KR" dirty="0"/>
              <a:t>4 : </a:t>
            </a:r>
            <a:r>
              <a:rPr lang="ko-KR" altLang="en-US" dirty="0" err="1"/>
              <a:t>양희원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스터디원</a:t>
            </a:r>
            <a:r>
              <a:rPr lang="ko-KR" altLang="en-US" dirty="0"/>
              <a:t> </a:t>
            </a:r>
            <a:r>
              <a:rPr lang="en-US" altLang="ko-KR" dirty="0"/>
              <a:t>5 : </a:t>
            </a:r>
            <a:r>
              <a:rPr lang="ko-KR" altLang="en-US" dirty="0" err="1"/>
              <a:t>민유안</a:t>
            </a:r>
            <a:endParaRPr dirty="0"/>
          </a:p>
        </p:txBody>
      </p:sp>
      <p:pic>
        <p:nvPicPr>
          <p:cNvPr id="3" name="그림 2" descr="사람, 실내, 벽, 의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EC010CA-33E6-0181-440B-F300C6A84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238" y="1262099"/>
            <a:ext cx="4287600" cy="3414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58B3B651-4280-DD5F-E1DE-5AAE87FA2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0B2F1C1-2256-583E-FFB7-3D5163A47C57}"/>
              </a:ext>
            </a:extLst>
          </p:cNvPr>
          <p:cNvGrpSpPr/>
          <p:nvPr/>
        </p:nvGrpSpPr>
        <p:grpSpPr>
          <a:xfrm>
            <a:off x="-12" y="-37950"/>
            <a:ext cx="1181112" cy="5219400"/>
            <a:chOff x="-12" y="-37950"/>
            <a:chExt cx="1181112" cy="5219400"/>
          </a:xfrm>
        </p:grpSpPr>
        <p:sp>
          <p:nvSpPr>
            <p:cNvPr id="72" name="Google Shape;72;p15">
              <a:extLst>
                <a:ext uri="{FF2B5EF4-FFF2-40B4-BE49-F238E27FC236}">
                  <a16:creationId xmlns:a16="http://schemas.microsoft.com/office/drawing/2014/main" id="{9D6D5F03-56D3-364C-F503-6C61D8229D8E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3" name="Google Shape;73;p15">
              <a:extLst>
                <a:ext uri="{FF2B5EF4-FFF2-40B4-BE49-F238E27FC236}">
                  <a16:creationId xmlns:a16="http://schemas.microsoft.com/office/drawing/2014/main" id="{BAB0D28D-0239-1FFF-27C5-03151127809F}"/>
                </a:ext>
              </a:extLst>
            </p:cNvPr>
            <p:cNvCxnSpPr/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74" name="Google Shape;74;p15">
              <a:extLst>
                <a:ext uri="{FF2B5EF4-FFF2-40B4-BE49-F238E27FC236}">
                  <a16:creationId xmlns:a16="http://schemas.microsoft.com/office/drawing/2014/main" id="{B29C964E-4430-5DDA-5D03-850D4672705E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제목 6">
            <a:extLst>
              <a:ext uri="{FF2B5EF4-FFF2-40B4-BE49-F238E27FC236}">
                <a16:creationId xmlns:a16="http://schemas.microsoft.com/office/drawing/2014/main" id="{F47C46D4-A461-160A-C8BB-9EF482572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476" y="385200"/>
            <a:ext cx="7556953" cy="57270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진행 상황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5D95331-3353-37E4-56E8-2133BC8EB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7476" y="1055550"/>
            <a:ext cx="7556954" cy="3416400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을 이용하여 진행 상황 기록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CS224n </a:t>
            </a:r>
            <a:r>
              <a:rPr lang="ko-KR" altLang="en-US" dirty="0"/>
              <a:t>강의와 관련 논문을 병행하여</a:t>
            </a: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학습</a:t>
            </a:r>
            <a:r>
              <a:rPr lang="en-US" altLang="ko-KR" dirty="0"/>
              <a:t> </a:t>
            </a:r>
            <a:r>
              <a:rPr lang="ko-KR" altLang="en-US" dirty="0"/>
              <a:t>진행</a:t>
            </a:r>
            <a:endParaRPr lang="en-US" altLang="ko-KR" dirty="0"/>
          </a:p>
          <a:p>
            <a:pPr marL="114300" indent="0">
              <a:buNone/>
            </a:pPr>
            <a:endParaRPr lang="en-US" altLang="ko-KR" dirty="0"/>
          </a:p>
          <a:p>
            <a:r>
              <a:rPr lang="en-US" altLang="ko-KR" dirty="0"/>
              <a:t>Lecture 9. Pretraining </a:t>
            </a:r>
            <a:r>
              <a:rPr lang="ko-KR" altLang="en-US" dirty="0"/>
              <a:t>이후 각자 관심있는 </a:t>
            </a:r>
            <a:endParaRPr lang="en-US" altLang="ko-KR" dirty="0"/>
          </a:p>
          <a:p>
            <a:pPr marL="11430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논문 읽고 스터디에서 발표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B0A9D9-EAEC-435E-5009-81AC81EABD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031" y="1055550"/>
            <a:ext cx="2746986" cy="338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634106BE-50B8-4A70-8C86-EF9946A27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2E804C3-539D-E8F1-A543-1F6935400E7E}"/>
              </a:ext>
            </a:extLst>
          </p:cNvPr>
          <p:cNvGrpSpPr/>
          <p:nvPr/>
        </p:nvGrpSpPr>
        <p:grpSpPr>
          <a:xfrm>
            <a:off x="-12" y="-37950"/>
            <a:ext cx="1181112" cy="5219400"/>
            <a:chOff x="-12" y="-37950"/>
            <a:chExt cx="1181112" cy="5219400"/>
          </a:xfrm>
        </p:grpSpPr>
        <p:sp>
          <p:nvSpPr>
            <p:cNvPr id="72" name="Google Shape;72;p15">
              <a:extLst>
                <a:ext uri="{FF2B5EF4-FFF2-40B4-BE49-F238E27FC236}">
                  <a16:creationId xmlns:a16="http://schemas.microsoft.com/office/drawing/2014/main" id="{6DA3B33D-3C99-7296-33F5-17611F9062F9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3" name="Google Shape;73;p15">
              <a:extLst>
                <a:ext uri="{FF2B5EF4-FFF2-40B4-BE49-F238E27FC236}">
                  <a16:creationId xmlns:a16="http://schemas.microsoft.com/office/drawing/2014/main" id="{9DCFB34F-E807-138E-EA16-0C5EACAE379F}"/>
                </a:ext>
              </a:extLst>
            </p:cNvPr>
            <p:cNvCxnSpPr/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74" name="Google Shape;74;p15">
              <a:extLst>
                <a:ext uri="{FF2B5EF4-FFF2-40B4-BE49-F238E27FC236}">
                  <a16:creationId xmlns:a16="http://schemas.microsoft.com/office/drawing/2014/main" id="{1F020BF3-EC7C-1548-1C33-8CABC0269A9C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제목 6">
            <a:extLst>
              <a:ext uri="{FF2B5EF4-FFF2-40B4-BE49-F238E27FC236}">
                <a16:creationId xmlns:a16="http://schemas.microsoft.com/office/drawing/2014/main" id="{69168B4D-BE91-C72D-3FA6-BDD5EDD4C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476" y="385200"/>
            <a:ext cx="7556953" cy="57270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BART</a:t>
            </a:r>
            <a:endParaRPr lang="ko-KR" altLang="en-US" sz="20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BF28435-A8F5-64D5-87BA-007626C5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7476" y="1055550"/>
            <a:ext cx="7556954" cy="3944774"/>
          </a:xfrm>
        </p:spPr>
        <p:txBody>
          <a:bodyPr/>
          <a:lstStyle/>
          <a:p>
            <a:r>
              <a:rPr lang="en-US" altLang="ko-KR" dirty="0"/>
              <a:t>BERT,</a:t>
            </a:r>
            <a:r>
              <a:rPr lang="ko-KR" altLang="en-US" dirty="0"/>
              <a:t> </a:t>
            </a:r>
            <a:r>
              <a:rPr lang="en-US" altLang="ko-KR" dirty="0"/>
              <a:t>GPT</a:t>
            </a:r>
            <a:r>
              <a:rPr lang="ko-KR" altLang="en-US" dirty="0"/>
              <a:t>의 문제점 보완</a:t>
            </a:r>
            <a:endParaRPr lang="en-US" altLang="ko-KR" dirty="0"/>
          </a:p>
          <a:p>
            <a:pPr lvl="1"/>
            <a:r>
              <a:rPr lang="en-US" altLang="ko-KR" dirty="0"/>
              <a:t>BERT : Generation</a:t>
            </a:r>
            <a:r>
              <a:rPr lang="ko-KR" altLang="en-US" dirty="0"/>
              <a:t> </a:t>
            </a:r>
            <a:r>
              <a:rPr lang="en-US" altLang="ko-KR" dirty="0"/>
              <a:t>Tasks</a:t>
            </a:r>
            <a:r>
              <a:rPr lang="ko-KR" altLang="en-US" dirty="0"/>
              <a:t>에 사용하기 어려움</a:t>
            </a:r>
            <a:endParaRPr lang="en-US" altLang="ko-KR" dirty="0"/>
          </a:p>
          <a:p>
            <a:pPr lvl="1"/>
            <a:r>
              <a:rPr lang="en-US" altLang="ko-KR" dirty="0"/>
              <a:t>GPT : </a:t>
            </a:r>
            <a:r>
              <a:rPr lang="ko-KR" altLang="en-US" dirty="0"/>
              <a:t>양방향 정보를 파악할 수 없음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Bidirectional Encoder (BERT) + Autoregressive Decoder (GPT)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5D88F6-0D40-39AD-CB19-D5FEBF640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558" y="2882970"/>
            <a:ext cx="3514885" cy="130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2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091E9AFB-7566-2868-27DA-0A5A129F4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0343F9E-8BBF-A29A-128F-AD66B96A9706}"/>
              </a:ext>
            </a:extLst>
          </p:cNvPr>
          <p:cNvGrpSpPr/>
          <p:nvPr/>
        </p:nvGrpSpPr>
        <p:grpSpPr>
          <a:xfrm>
            <a:off x="-12" y="-37950"/>
            <a:ext cx="1181112" cy="5219400"/>
            <a:chOff x="-12" y="-37950"/>
            <a:chExt cx="1181112" cy="5219400"/>
          </a:xfrm>
        </p:grpSpPr>
        <p:sp>
          <p:nvSpPr>
            <p:cNvPr id="72" name="Google Shape;72;p15">
              <a:extLst>
                <a:ext uri="{FF2B5EF4-FFF2-40B4-BE49-F238E27FC236}">
                  <a16:creationId xmlns:a16="http://schemas.microsoft.com/office/drawing/2014/main" id="{E38A1690-26FC-2355-AC54-98041CAF5B9A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3" name="Google Shape;73;p15">
              <a:extLst>
                <a:ext uri="{FF2B5EF4-FFF2-40B4-BE49-F238E27FC236}">
                  <a16:creationId xmlns:a16="http://schemas.microsoft.com/office/drawing/2014/main" id="{988B128F-E9BC-4ADD-2888-1AF6B1D950EB}"/>
                </a:ext>
              </a:extLst>
            </p:cNvPr>
            <p:cNvCxnSpPr/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74" name="Google Shape;74;p15">
              <a:extLst>
                <a:ext uri="{FF2B5EF4-FFF2-40B4-BE49-F238E27FC236}">
                  <a16:creationId xmlns:a16="http://schemas.microsoft.com/office/drawing/2014/main" id="{EA800731-2737-C639-A3C3-B869CCE7202B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제목 6">
            <a:extLst>
              <a:ext uri="{FF2B5EF4-FFF2-40B4-BE49-F238E27FC236}">
                <a16:creationId xmlns:a16="http://schemas.microsoft.com/office/drawing/2014/main" id="{6A830763-F846-281E-9395-91153C888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476" y="385200"/>
            <a:ext cx="7556953" cy="57270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HEGEL</a:t>
            </a:r>
            <a:endParaRPr lang="ko-KR" altLang="en-US" sz="20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1E992FE-3CD0-5CFE-AB27-BDCFA3B29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7476" y="1055549"/>
            <a:ext cx="7556954" cy="3983275"/>
          </a:xfrm>
        </p:spPr>
        <p:txBody>
          <a:bodyPr/>
          <a:lstStyle/>
          <a:p>
            <a:r>
              <a:rPr lang="en-US" altLang="ko-KR" dirty="0"/>
              <a:t>Long document extractive summarization </a:t>
            </a:r>
            <a:r>
              <a:rPr lang="ko-KR" altLang="en-US" dirty="0"/>
              <a:t>수행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접근 방식의 문제점</a:t>
            </a:r>
            <a:endParaRPr lang="en-US" altLang="ko-KR" dirty="0"/>
          </a:p>
          <a:p>
            <a:pPr lvl="1"/>
            <a:r>
              <a:rPr lang="en-US" altLang="ko-KR" dirty="0"/>
              <a:t>RNN-based methods : </a:t>
            </a:r>
            <a:r>
              <a:rPr lang="ko-KR" altLang="en-US" dirty="0"/>
              <a:t>문장의 구조적 정보</a:t>
            </a:r>
            <a:r>
              <a:rPr lang="en-US" altLang="ko-KR" dirty="0"/>
              <a:t>, </a:t>
            </a:r>
            <a:r>
              <a:rPr lang="ko-KR" altLang="en-US" dirty="0"/>
              <a:t>다양한 주제를 포착하지 못함</a:t>
            </a:r>
            <a:endParaRPr lang="en-US" altLang="ko-KR" dirty="0"/>
          </a:p>
          <a:p>
            <a:pPr lvl="1"/>
            <a:r>
              <a:rPr lang="en-US" altLang="ko-KR" dirty="0"/>
              <a:t>GNN-based methods : Pairwise </a:t>
            </a:r>
            <a:r>
              <a:rPr lang="ko-KR" altLang="en-US" dirty="0"/>
              <a:t>관계만 모델링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Hypergraph</a:t>
            </a:r>
            <a:r>
              <a:rPr lang="ko-KR" altLang="en-US" dirty="0"/>
              <a:t> </a:t>
            </a:r>
            <a:r>
              <a:rPr lang="en-US" altLang="ko-KR" dirty="0"/>
              <a:t>(Graph </a:t>
            </a:r>
            <a:r>
              <a:rPr lang="ko-KR" altLang="en-US" dirty="0"/>
              <a:t>일반화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이용하여 </a:t>
            </a:r>
            <a:r>
              <a:rPr lang="en-US" altLang="ko-KR" dirty="0"/>
              <a:t>cross-sentence relation </a:t>
            </a:r>
            <a:r>
              <a:rPr lang="ko-KR" altLang="en-US" dirty="0"/>
              <a:t>모델링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1D6F4E-95AC-7F18-24C3-E370C3BC3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594" y="3208956"/>
            <a:ext cx="3987354" cy="191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05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152</Words>
  <Application>Microsoft Office PowerPoint</Application>
  <PresentationFormat>화면 슬라이드 쇼(16:9)</PresentationFormat>
  <Paragraphs>41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NanumGothic ExtraBold</vt:lpstr>
      <vt:lpstr>Arial</vt:lpstr>
      <vt:lpstr>Simple Light</vt:lpstr>
      <vt:lpstr>PowerPoint 프레젠테이션</vt:lpstr>
      <vt:lpstr>PowerPoint 프레젠테이션</vt:lpstr>
      <vt:lpstr>진행 상황</vt:lpstr>
      <vt:lpstr>BART</vt:lpstr>
      <vt:lpstr>HEGEL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정인혁</cp:lastModifiedBy>
  <cp:revision>2</cp:revision>
  <dcterms:modified xsi:type="dcterms:W3CDTF">2025-05-12T12:48:51Z</dcterms:modified>
</cp:coreProperties>
</file>