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7"/>
  </p:notesMasterIdLst>
  <p:sldIdLst>
    <p:sldId id="304" r:id="rId2"/>
    <p:sldId id="305" r:id="rId3"/>
    <p:sldId id="306" r:id="rId4"/>
    <p:sldId id="308" r:id="rId5"/>
    <p:sldId id="311" r:id="rId6"/>
    <p:sldId id="317" r:id="rId7"/>
    <p:sldId id="318" r:id="rId8"/>
    <p:sldId id="319" r:id="rId9"/>
    <p:sldId id="320" r:id="rId10"/>
    <p:sldId id="321" r:id="rId11"/>
    <p:sldId id="323" r:id="rId12"/>
    <p:sldId id="324" r:id="rId13"/>
    <p:sldId id="325" r:id="rId14"/>
    <p:sldId id="326" r:id="rId15"/>
    <p:sldId id="327" r:id="rId16"/>
    <p:sldId id="328" r:id="rId17"/>
    <p:sldId id="330" r:id="rId18"/>
    <p:sldId id="331" r:id="rId19"/>
    <p:sldId id="329" r:id="rId20"/>
    <p:sldId id="332" r:id="rId21"/>
    <p:sldId id="333" r:id="rId22"/>
    <p:sldId id="334" r:id="rId23"/>
    <p:sldId id="335" r:id="rId24"/>
    <p:sldId id="336" r:id="rId25"/>
    <p:sldId id="310" r:id="rId26"/>
  </p:sldIdLst>
  <p:sldSz cx="9144000" cy="5143500" type="screen16x9"/>
  <p:notesSz cx="6858000" cy="9144000"/>
  <p:embeddedFontLst>
    <p:embeddedFont>
      <p:font typeface="맑은 고딕" panose="020B0503020000020004" pitchFamily="50" charset="-127"/>
      <p:regular r:id="rId28"/>
      <p:bold r:id="rId29"/>
    </p:embeddedFont>
    <p:embeddedFont>
      <p:font typeface="NanumGothicExtraBold" panose="020B0600000101010101" charset="-127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5B549E-B277-4431-8B6A-C0E39AC5C70D}" v="527" dt="2025-03-18T01:55:41.533"/>
  </p1510:revLst>
</p1510:revInfo>
</file>

<file path=ppt/tableStyles.xml><?xml version="1.0" encoding="utf-8"?>
<a:tblStyleLst xmlns:a="http://schemas.openxmlformats.org/drawingml/2006/main" def="{C01F1E1E-8052-473C-BB93-C31B906E69F8}">
  <a:tblStyle styleId="{C01F1E1E-8052-473C-BB93-C31B906E69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397" autoAdjust="0"/>
  </p:normalViewPr>
  <p:slideViewPr>
    <p:cSldViewPr snapToGrid="0">
      <p:cViewPr varScale="1">
        <p:scale>
          <a:sx n="79" d="100"/>
          <a:sy n="79" d="100"/>
        </p:scale>
        <p:origin x="108" y="8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h.0500006@gmail.com" userId="5a23a7bd270b6b26" providerId="LiveId" clId="{A15B549E-B277-4431-8B6A-C0E39AC5C70D}"/>
    <pc:docChg chg="undo redo custSel addSld delSld modSld sldOrd">
      <pc:chgData name="mh.0500006@gmail.com" userId="5a23a7bd270b6b26" providerId="LiveId" clId="{A15B549E-B277-4431-8B6A-C0E39AC5C70D}" dt="2025-03-18T01:51:29.550" v="12221" actId="478"/>
      <pc:docMkLst>
        <pc:docMk/>
      </pc:docMkLst>
      <pc:sldChg chg="modSp add del mod">
        <pc:chgData name="mh.0500006@gmail.com" userId="5a23a7bd270b6b26" providerId="LiveId" clId="{A15B549E-B277-4431-8B6A-C0E39AC5C70D}" dt="2025-03-17T08:45:35.336" v="349" actId="47"/>
        <pc:sldMkLst>
          <pc:docMk/>
          <pc:sldMk cId="0" sldId="304"/>
        </pc:sldMkLst>
        <pc:spChg chg="mod">
          <ac:chgData name="mh.0500006@gmail.com" userId="5a23a7bd270b6b26" providerId="LiveId" clId="{A15B549E-B277-4431-8B6A-C0E39AC5C70D}" dt="2025-03-16T01:33:57.383" v="47" actId="20577"/>
          <ac:spMkLst>
            <pc:docMk/>
            <pc:sldMk cId="0" sldId="304"/>
            <ac:spMk id="812" creationId="{00000000-0000-0000-0000-000000000000}"/>
          </ac:spMkLst>
        </pc:spChg>
      </pc:sldChg>
      <pc:sldChg chg="addSp delSp modSp mod modNotesTx">
        <pc:chgData name="mh.0500006@gmail.com" userId="5a23a7bd270b6b26" providerId="LiveId" clId="{A15B549E-B277-4431-8B6A-C0E39AC5C70D}" dt="2025-03-18T01:28:08.919" v="7449" actId="20577"/>
        <pc:sldMkLst>
          <pc:docMk/>
          <pc:sldMk cId="0" sldId="305"/>
        </pc:sldMkLst>
        <pc:spChg chg="del mod">
          <ac:chgData name="mh.0500006@gmail.com" userId="5a23a7bd270b6b26" providerId="LiveId" clId="{A15B549E-B277-4431-8B6A-C0E39AC5C70D}" dt="2025-03-17T13:20:57.989" v="2493" actId="478"/>
          <ac:spMkLst>
            <pc:docMk/>
            <pc:sldMk cId="0" sldId="305"/>
            <ac:spMk id="824" creationId="{00000000-0000-0000-0000-000000000000}"/>
          </ac:spMkLst>
        </pc:spChg>
        <pc:picChg chg="add mod modCrop">
          <ac:chgData name="mh.0500006@gmail.com" userId="5a23a7bd270b6b26" providerId="LiveId" clId="{A15B549E-B277-4431-8B6A-C0E39AC5C70D}" dt="2025-03-17T13:21:05.583" v="2499" actId="1076"/>
          <ac:picMkLst>
            <pc:docMk/>
            <pc:sldMk cId="0" sldId="305"/>
            <ac:picMk id="3" creationId="{E53EECB4-78B1-5F28-F4C9-9E555C529141}"/>
          </ac:picMkLst>
        </pc:picChg>
        <pc:picChg chg="add mod">
          <ac:chgData name="mh.0500006@gmail.com" userId="5a23a7bd270b6b26" providerId="LiveId" clId="{A15B549E-B277-4431-8B6A-C0E39AC5C70D}" dt="2025-03-17T13:21:11.685" v="2513" actId="1036"/>
          <ac:picMkLst>
            <pc:docMk/>
            <pc:sldMk cId="0" sldId="305"/>
            <ac:picMk id="4" creationId="{632304AB-2823-C052-26B0-A2BA8EE339ED}"/>
          </ac:picMkLst>
        </pc:picChg>
      </pc:sldChg>
      <pc:sldChg chg="modSp mod modNotesTx">
        <pc:chgData name="mh.0500006@gmail.com" userId="5a23a7bd270b6b26" providerId="LiveId" clId="{A15B549E-B277-4431-8B6A-C0E39AC5C70D}" dt="2025-03-18T01:28:36.268" v="7625" actId="20577"/>
        <pc:sldMkLst>
          <pc:docMk/>
          <pc:sldMk cId="0" sldId="306"/>
        </pc:sldMkLst>
        <pc:spChg chg="mod">
          <ac:chgData name="mh.0500006@gmail.com" userId="5a23a7bd270b6b26" providerId="LiveId" clId="{A15B549E-B277-4431-8B6A-C0E39AC5C70D}" dt="2025-03-17T12:37:16.244" v="499" actId="1076"/>
          <ac:spMkLst>
            <pc:docMk/>
            <pc:sldMk cId="0" sldId="306"/>
            <ac:spMk id="2" creationId="{783B296B-E47E-9390-B379-E0E3869FD85D}"/>
          </ac:spMkLst>
        </pc:spChg>
      </pc:sldChg>
      <pc:sldChg chg="addSp delSp modSp mod modNotesTx">
        <pc:chgData name="mh.0500006@gmail.com" userId="5a23a7bd270b6b26" providerId="LiveId" clId="{A15B549E-B277-4431-8B6A-C0E39AC5C70D}" dt="2025-03-18T01:29:46.036" v="8028" actId="20577"/>
        <pc:sldMkLst>
          <pc:docMk/>
          <pc:sldMk cId="704136816" sldId="308"/>
        </pc:sldMkLst>
        <pc:spChg chg="add mod">
          <ac:chgData name="mh.0500006@gmail.com" userId="5a23a7bd270b6b26" providerId="LiveId" clId="{A15B549E-B277-4431-8B6A-C0E39AC5C70D}" dt="2025-03-17T13:44:57.040" v="4186" actId="1035"/>
          <ac:spMkLst>
            <pc:docMk/>
            <pc:sldMk cId="704136816" sldId="308"/>
            <ac:spMk id="2" creationId="{96DD73A4-468D-2672-9F49-32EA52AE6C23}"/>
          </ac:spMkLst>
        </pc:spChg>
        <pc:spChg chg="del">
          <ac:chgData name="mh.0500006@gmail.com" userId="5a23a7bd270b6b26" providerId="LiveId" clId="{A15B549E-B277-4431-8B6A-C0E39AC5C70D}" dt="2025-03-17T08:40:03.262" v="248" actId="478"/>
          <ac:spMkLst>
            <pc:docMk/>
            <pc:sldMk cId="704136816" sldId="308"/>
            <ac:spMk id="2" creationId="{F01E8648-EE62-C58A-9DA6-65360E7C4921}"/>
          </ac:spMkLst>
        </pc:spChg>
        <pc:spChg chg="mod">
          <ac:chgData name="mh.0500006@gmail.com" userId="5a23a7bd270b6b26" providerId="LiveId" clId="{A15B549E-B277-4431-8B6A-C0E39AC5C70D}" dt="2025-03-17T13:45:07.190" v="4192" actId="1036"/>
          <ac:spMkLst>
            <pc:docMk/>
            <pc:sldMk cId="704136816" sldId="308"/>
            <ac:spMk id="3" creationId="{44E175D4-3AF4-3BBA-A1F8-AC0D215CA239}"/>
          </ac:spMkLst>
        </pc:spChg>
        <pc:spChg chg="add mod">
          <ac:chgData name="mh.0500006@gmail.com" userId="5a23a7bd270b6b26" providerId="LiveId" clId="{A15B549E-B277-4431-8B6A-C0E39AC5C70D}" dt="2025-03-17T13:45:11.037" v="4195" actId="1035"/>
          <ac:spMkLst>
            <pc:docMk/>
            <pc:sldMk cId="704136816" sldId="308"/>
            <ac:spMk id="5" creationId="{A9880ABC-4C2F-EB51-FABF-E398392F76DB}"/>
          </ac:spMkLst>
        </pc:spChg>
        <pc:spChg chg="mod">
          <ac:chgData name="mh.0500006@gmail.com" userId="5a23a7bd270b6b26" providerId="LiveId" clId="{A15B549E-B277-4431-8B6A-C0E39AC5C70D}" dt="2025-03-17T12:40:16.971" v="650" actId="1076"/>
          <ac:spMkLst>
            <pc:docMk/>
            <pc:sldMk cId="704136816" sldId="308"/>
            <ac:spMk id="832" creationId="{2D5AA38F-3E7B-20DF-1388-3FE14D4B60D4}"/>
          </ac:spMkLst>
        </pc:spChg>
        <pc:picChg chg="add mod">
          <ac:chgData name="mh.0500006@gmail.com" userId="5a23a7bd270b6b26" providerId="LiveId" clId="{A15B549E-B277-4431-8B6A-C0E39AC5C70D}" dt="2025-03-17T13:44:57.040" v="4186" actId="1035"/>
          <ac:picMkLst>
            <pc:docMk/>
            <pc:sldMk cId="704136816" sldId="308"/>
            <ac:picMk id="6" creationId="{D0CC73FB-EADE-2828-DC88-25E92E10C788}"/>
          </ac:picMkLst>
        </pc:picChg>
        <pc:picChg chg="del">
          <ac:chgData name="mh.0500006@gmail.com" userId="5a23a7bd270b6b26" providerId="LiveId" clId="{A15B549E-B277-4431-8B6A-C0E39AC5C70D}" dt="2025-03-17T08:39:51.393" v="245" actId="478"/>
          <ac:picMkLst>
            <pc:docMk/>
            <pc:sldMk cId="704136816" sldId="308"/>
            <ac:picMk id="1026" creationId="{1150399E-C1D4-87D7-C806-6C4806E80D56}"/>
          </ac:picMkLst>
        </pc:picChg>
        <pc:picChg chg="del">
          <ac:chgData name="mh.0500006@gmail.com" userId="5a23a7bd270b6b26" providerId="LiveId" clId="{A15B549E-B277-4431-8B6A-C0E39AC5C70D}" dt="2025-03-17T08:39:50.104" v="244" actId="478"/>
          <ac:picMkLst>
            <pc:docMk/>
            <pc:sldMk cId="704136816" sldId="308"/>
            <ac:picMk id="1028" creationId="{4E1542A2-B0B4-C5A6-A219-CD47BF320A34}"/>
          </ac:picMkLst>
        </pc:picChg>
      </pc:sldChg>
      <pc:sldChg chg="addSp delSp modSp mod modNotesTx">
        <pc:chgData name="mh.0500006@gmail.com" userId="5a23a7bd270b6b26" providerId="LiveId" clId="{A15B549E-B277-4431-8B6A-C0E39AC5C70D}" dt="2025-03-18T01:34:37.587" v="9066" actId="20577"/>
        <pc:sldMkLst>
          <pc:docMk/>
          <pc:sldMk cId="3902026646" sldId="309"/>
        </pc:sldMkLst>
        <pc:spChg chg="del mod">
          <ac:chgData name="mh.0500006@gmail.com" userId="5a23a7bd270b6b26" providerId="LiveId" clId="{A15B549E-B277-4431-8B6A-C0E39AC5C70D}" dt="2025-03-17T12:47:41.492" v="1346" actId="478"/>
          <ac:spMkLst>
            <pc:docMk/>
            <pc:sldMk cId="3902026646" sldId="309"/>
            <ac:spMk id="2" creationId="{4B6E19DE-A8BD-8BFB-1CE3-CB553F2FC751}"/>
          </ac:spMkLst>
        </pc:spChg>
        <pc:spChg chg="del">
          <ac:chgData name="mh.0500006@gmail.com" userId="5a23a7bd270b6b26" providerId="LiveId" clId="{A15B549E-B277-4431-8B6A-C0E39AC5C70D}" dt="2025-03-17T12:47:42.825" v="1347" actId="478"/>
          <ac:spMkLst>
            <pc:docMk/>
            <pc:sldMk cId="3902026646" sldId="309"/>
            <ac:spMk id="3" creationId="{CFEA6F81-2CC4-DD3A-D99C-423272CC66F2}"/>
          </ac:spMkLst>
        </pc:spChg>
        <pc:spChg chg="add del mod">
          <ac:chgData name="mh.0500006@gmail.com" userId="5a23a7bd270b6b26" providerId="LiveId" clId="{A15B549E-B277-4431-8B6A-C0E39AC5C70D}" dt="2025-03-17T08:45:18.511" v="347" actId="478"/>
          <ac:spMkLst>
            <pc:docMk/>
            <pc:sldMk cId="3902026646" sldId="309"/>
            <ac:spMk id="4" creationId="{2835F33A-8ECB-BFD0-7F4F-9C6FAD3D0101}"/>
          </ac:spMkLst>
        </pc:spChg>
        <pc:spChg chg="add mod">
          <ac:chgData name="mh.0500006@gmail.com" userId="5a23a7bd270b6b26" providerId="LiveId" clId="{A15B549E-B277-4431-8B6A-C0E39AC5C70D}" dt="2025-03-17T14:52:56.991" v="5131" actId="1036"/>
          <ac:spMkLst>
            <pc:docMk/>
            <pc:sldMk cId="3902026646" sldId="309"/>
            <ac:spMk id="4" creationId="{8D4D72F6-E083-0ED6-71DE-E1E04E3FF2AB}"/>
          </ac:spMkLst>
        </pc:spChg>
        <pc:spChg chg="add mod">
          <ac:chgData name="mh.0500006@gmail.com" userId="5a23a7bd270b6b26" providerId="LiveId" clId="{A15B549E-B277-4431-8B6A-C0E39AC5C70D}" dt="2025-03-17T15:01:27.711" v="5646" actId="1076"/>
          <ac:spMkLst>
            <pc:docMk/>
            <pc:sldMk cId="3902026646" sldId="309"/>
            <ac:spMk id="5" creationId="{EB2114B8-856C-ECB1-FCC6-ED8FA7A77C01}"/>
          </ac:spMkLst>
        </pc:spChg>
        <pc:spChg chg="add mod">
          <ac:chgData name="mh.0500006@gmail.com" userId="5a23a7bd270b6b26" providerId="LiveId" clId="{A15B549E-B277-4431-8B6A-C0E39AC5C70D}" dt="2025-03-17T14:52:56.991" v="5131" actId="1036"/>
          <ac:spMkLst>
            <pc:docMk/>
            <pc:sldMk cId="3902026646" sldId="309"/>
            <ac:spMk id="6" creationId="{4CDC977F-69EE-D42A-DC76-A51F277DF768}"/>
          </ac:spMkLst>
        </pc:spChg>
        <pc:spChg chg="add del mod">
          <ac:chgData name="mh.0500006@gmail.com" userId="5a23a7bd270b6b26" providerId="LiveId" clId="{A15B549E-B277-4431-8B6A-C0E39AC5C70D}" dt="2025-03-17T13:39:08.341" v="3902" actId="478"/>
          <ac:spMkLst>
            <pc:docMk/>
            <pc:sldMk cId="3902026646" sldId="309"/>
            <ac:spMk id="7" creationId="{53B078F7-EE64-8E26-E8FD-EB3AC2A6E640}"/>
          </ac:spMkLst>
        </pc:spChg>
        <pc:spChg chg="add mod">
          <ac:chgData name="mh.0500006@gmail.com" userId="5a23a7bd270b6b26" providerId="LiveId" clId="{A15B549E-B277-4431-8B6A-C0E39AC5C70D}" dt="2025-03-17T14:52:56.991" v="5131" actId="1036"/>
          <ac:spMkLst>
            <pc:docMk/>
            <pc:sldMk cId="3902026646" sldId="309"/>
            <ac:spMk id="7" creationId="{8D37A2AB-1F22-1C6C-B07D-7138EC17B4A6}"/>
          </ac:spMkLst>
        </pc:spChg>
        <pc:spChg chg="add mod">
          <ac:chgData name="mh.0500006@gmail.com" userId="5a23a7bd270b6b26" providerId="LiveId" clId="{A15B549E-B277-4431-8B6A-C0E39AC5C70D}" dt="2025-03-17T14:53:06.771" v="5138" actId="1037"/>
          <ac:spMkLst>
            <pc:docMk/>
            <pc:sldMk cId="3902026646" sldId="309"/>
            <ac:spMk id="8" creationId="{C5A8CE75-F5B3-E5B4-705A-BC80194AD7D5}"/>
          </ac:spMkLst>
        </pc:spChg>
        <pc:spChg chg="add del mod">
          <ac:chgData name="mh.0500006@gmail.com" userId="5a23a7bd270b6b26" providerId="LiveId" clId="{A15B549E-B277-4431-8B6A-C0E39AC5C70D}" dt="2025-03-17T13:42:06.091" v="3972" actId="478"/>
          <ac:spMkLst>
            <pc:docMk/>
            <pc:sldMk cId="3902026646" sldId="309"/>
            <ac:spMk id="9" creationId="{E704A77E-EEC7-59DC-0060-43BC67381F68}"/>
          </ac:spMkLst>
        </pc:spChg>
        <pc:spChg chg="add mod">
          <ac:chgData name="mh.0500006@gmail.com" userId="5a23a7bd270b6b26" providerId="LiveId" clId="{A15B549E-B277-4431-8B6A-C0E39AC5C70D}" dt="2025-03-17T14:52:56.991" v="5131" actId="1036"/>
          <ac:spMkLst>
            <pc:docMk/>
            <pc:sldMk cId="3902026646" sldId="309"/>
            <ac:spMk id="10" creationId="{843F23B1-D9CF-4359-C0FF-AA70905EFD75}"/>
          </ac:spMkLst>
        </pc:spChg>
        <pc:spChg chg="add del mod">
          <ac:chgData name="mh.0500006@gmail.com" userId="5a23a7bd270b6b26" providerId="LiveId" clId="{A15B549E-B277-4431-8B6A-C0E39AC5C70D}" dt="2025-03-17T13:42:54.335" v="3997" actId="478"/>
          <ac:spMkLst>
            <pc:docMk/>
            <pc:sldMk cId="3902026646" sldId="309"/>
            <ac:spMk id="11" creationId="{DECE0FCF-7B7C-5A55-228E-91787CC450F2}"/>
          </ac:spMkLst>
        </pc:spChg>
        <pc:spChg chg="add del mod">
          <ac:chgData name="mh.0500006@gmail.com" userId="5a23a7bd270b6b26" providerId="LiveId" clId="{A15B549E-B277-4431-8B6A-C0E39AC5C70D}" dt="2025-03-17T13:42:55.187" v="3998" actId="478"/>
          <ac:spMkLst>
            <pc:docMk/>
            <pc:sldMk cId="3902026646" sldId="309"/>
            <ac:spMk id="12" creationId="{A768FE83-347C-E282-5D97-FF69143A5368}"/>
          </ac:spMkLst>
        </pc:spChg>
        <pc:spChg chg="add del mod">
          <ac:chgData name="mh.0500006@gmail.com" userId="5a23a7bd270b6b26" providerId="LiveId" clId="{A15B549E-B277-4431-8B6A-C0E39AC5C70D}" dt="2025-03-17T14:01:40.676" v="4772" actId="478"/>
          <ac:spMkLst>
            <pc:docMk/>
            <pc:sldMk cId="3902026646" sldId="309"/>
            <ac:spMk id="13" creationId="{0CEC9273-1924-A945-68AF-CCD6EA069F5B}"/>
          </ac:spMkLst>
        </pc:spChg>
        <pc:spChg chg="mod">
          <ac:chgData name="mh.0500006@gmail.com" userId="5a23a7bd270b6b26" providerId="LiveId" clId="{A15B549E-B277-4431-8B6A-C0E39AC5C70D}" dt="2025-03-17T08:46:10.633" v="380" actId="20577"/>
          <ac:spMkLst>
            <pc:docMk/>
            <pc:sldMk cId="3902026646" sldId="309"/>
            <ac:spMk id="832" creationId="{74BF9403-AC51-B1A3-1114-63C330DF5804}"/>
          </ac:spMkLst>
        </pc:spChg>
        <pc:picChg chg="add mod">
          <ac:chgData name="mh.0500006@gmail.com" userId="5a23a7bd270b6b26" providerId="LiveId" clId="{A15B549E-B277-4431-8B6A-C0E39AC5C70D}" dt="2025-03-17T14:52:56.991" v="5131" actId="1036"/>
          <ac:picMkLst>
            <pc:docMk/>
            <pc:sldMk cId="3902026646" sldId="309"/>
            <ac:picMk id="3" creationId="{43D10E47-FEDE-8706-DD1F-8F15F5501595}"/>
          </ac:picMkLst>
        </pc:picChg>
        <pc:picChg chg="del">
          <ac:chgData name="mh.0500006@gmail.com" userId="5a23a7bd270b6b26" providerId="LiveId" clId="{A15B549E-B277-4431-8B6A-C0E39AC5C70D}" dt="2025-03-17T08:44:55.453" v="330" actId="478"/>
          <ac:picMkLst>
            <pc:docMk/>
            <pc:sldMk cId="3902026646" sldId="309"/>
            <ac:picMk id="5" creationId="{3FD7CE55-BE4D-B2BC-2A4E-5273FADF9BF2}"/>
          </ac:picMkLst>
        </pc:picChg>
        <pc:picChg chg="add mod">
          <ac:chgData name="mh.0500006@gmail.com" userId="5a23a7bd270b6b26" providerId="LiveId" clId="{A15B549E-B277-4431-8B6A-C0E39AC5C70D}" dt="2025-03-17T14:52:56.991" v="5131" actId="1036"/>
          <ac:picMkLst>
            <pc:docMk/>
            <pc:sldMk cId="3902026646" sldId="309"/>
            <ac:picMk id="9" creationId="{301977DB-4A7E-1B1F-C948-8A3E252FB4BD}"/>
          </ac:picMkLst>
        </pc:picChg>
        <pc:picChg chg="add mod">
          <ac:chgData name="mh.0500006@gmail.com" userId="5a23a7bd270b6b26" providerId="LiveId" clId="{A15B549E-B277-4431-8B6A-C0E39AC5C70D}" dt="2025-03-17T14:52:56.991" v="5131" actId="1036"/>
          <ac:picMkLst>
            <pc:docMk/>
            <pc:sldMk cId="3902026646" sldId="309"/>
            <ac:picMk id="11" creationId="{60EC9523-2412-7A15-CE4A-958520982FEC}"/>
          </ac:picMkLst>
        </pc:picChg>
        <pc:picChg chg="mod">
          <ac:chgData name="mh.0500006@gmail.com" userId="5a23a7bd270b6b26" providerId="LiveId" clId="{A15B549E-B277-4431-8B6A-C0E39AC5C70D}" dt="2025-03-17T14:50:25.847" v="4997" actId="1076"/>
          <ac:picMkLst>
            <pc:docMk/>
            <pc:sldMk cId="3902026646" sldId="309"/>
            <ac:picMk id="831" creationId="{5DEEFAC0-7A47-F87D-F50F-9902A7807CF7}"/>
          </ac:picMkLst>
        </pc:picChg>
        <pc:picChg chg="add mod">
          <ac:chgData name="mh.0500006@gmail.com" userId="5a23a7bd270b6b26" providerId="LiveId" clId="{A15B549E-B277-4431-8B6A-C0E39AC5C70D}" dt="2025-03-17T14:52:56.991" v="5131" actId="1036"/>
          <ac:picMkLst>
            <pc:docMk/>
            <pc:sldMk cId="3902026646" sldId="309"/>
            <ac:picMk id="1026" creationId="{9ACD2CF6-3940-BBF5-AE46-215E366C2652}"/>
          </ac:picMkLst>
        </pc:picChg>
      </pc:sldChg>
      <pc:sldChg chg="addSp delSp modSp mod">
        <pc:chgData name="mh.0500006@gmail.com" userId="5a23a7bd270b6b26" providerId="LiveId" clId="{A15B549E-B277-4431-8B6A-C0E39AC5C70D}" dt="2025-03-17T08:52:44.896" v="491" actId="1037"/>
        <pc:sldMkLst>
          <pc:docMk/>
          <pc:sldMk cId="4145455318" sldId="310"/>
        </pc:sldMkLst>
        <pc:spChg chg="add del">
          <ac:chgData name="mh.0500006@gmail.com" userId="5a23a7bd270b6b26" providerId="LiveId" clId="{A15B549E-B277-4431-8B6A-C0E39AC5C70D}" dt="2025-03-17T08:51:30.315" v="429" actId="478"/>
          <ac:spMkLst>
            <pc:docMk/>
            <pc:sldMk cId="4145455318" sldId="310"/>
            <ac:spMk id="2" creationId="{075F1EC3-0409-B767-1F90-F1D14FC7D1B7}"/>
          </ac:spMkLst>
        </pc:spChg>
        <pc:spChg chg="add del">
          <ac:chgData name="mh.0500006@gmail.com" userId="5a23a7bd270b6b26" providerId="LiveId" clId="{A15B549E-B277-4431-8B6A-C0E39AC5C70D}" dt="2025-03-17T08:51:31.165" v="430" actId="478"/>
          <ac:spMkLst>
            <pc:docMk/>
            <pc:sldMk cId="4145455318" sldId="310"/>
            <ac:spMk id="3" creationId="{6A0167EA-635B-D57D-092F-5AF1A4003C99}"/>
          </ac:spMkLst>
        </pc:spChg>
        <pc:spChg chg="add del mod">
          <ac:chgData name="mh.0500006@gmail.com" userId="5a23a7bd270b6b26" providerId="LiveId" clId="{A15B549E-B277-4431-8B6A-C0E39AC5C70D}" dt="2025-03-17T08:52:44.896" v="491" actId="1037"/>
          <ac:spMkLst>
            <pc:docMk/>
            <pc:sldMk cId="4145455318" sldId="310"/>
            <ac:spMk id="832" creationId="{1E1F5B64-357D-16EA-5BCA-F159C4480966}"/>
          </ac:spMkLst>
        </pc:spChg>
        <pc:picChg chg="add del">
          <ac:chgData name="mh.0500006@gmail.com" userId="5a23a7bd270b6b26" providerId="LiveId" clId="{A15B549E-B277-4431-8B6A-C0E39AC5C70D}" dt="2025-03-17T08:51:27.915" v="427" actId="478"/>
          <ac:picMkLst>
            <pc:docMk/>
            <pc:sldMk cId="4145455318" sldId="310"/>
            <ac:picMk id="9" creationId="{0F80A7BA-D745-6358-F993-8F2801972808}"/>
          </ac:picMkLst>
        </pc:picChg>
        <pc:picChg chg="add del">
          <ac:chgData name="mh.0500006@gmail.com" userId="5a23a7bd270b6b26" providerId="LiveId" clId="{A15B549E-B277-4431-8B6A-C0E39AC5C70D}" dt="2025-03-17T08:51:29.290" v="428" actId="478"/>
          <ac:picMkLst>
            <pc:docMk/>
            <pc:sldMk cId="4145455318" sldId="310"/>
            <ac:picMk id="2052" creationId="{5EE7E6BF-35D2-FFCE-D05A-571804D48C83}"/>
          </ac:picMkLst>
        </pc:picChg>
      </pc:sldChg>
      <pc:sldChg chg="addSp delSp modSp add mod ord modNotesTx">
        <pc:chgData name="mh.0500006@gmail.com" userId="5a23a7bd270b6b26" providerId="LiveId" clId="{A15B549E-B277-4431-8B6A-C0E39AC5C70D}" dt="2025-03-18T01:30:13.745" v="8078" actId="20577"/>
        <pc:sldMkLst>
          <pc:docMk/>
          <pc:sldMk cId="1039915230" sldId="311"/>
        </pc:sldMkLst>
        <pc:spChg chg="del">
          <ac:chgData name="mh.0500006@gmail.com" userId="5a23a7bd270b6b26" providerId="LiveId" clId="{A15B549E-B277-4431-8B6A-C0E39AC5C70D}" dt="2025-03-17T12:41:14.316" v="696" actId="478"/>
          <ac:spMkLst>
            <pc:docMk/>
            <pc:sldMk cId="1039915230" sldId="311"/>
            <ac:spMk id="2" creationId="{9BC105EB-570F-C7C3-C855-8883FB30E347}"/>
          </ac:spMkLst>
        </pc:spChg>
        <pc:spChg chg="del">
          <ac:chgData name="mh.0500006@gmail.com" userId="5a23a7bd270b6b26" providerId="LiveId" clId="{A15B549E-B277-4431-8B6A-C0E39AC5C70D}" dt="2025-03-17T12:41:15.616" v="697" actId="478"/>
          <ac:spMkLst>
            <pc:docMk/>
            <pc:sldMk cId="1039915230" sldId="311"/>
            <ac:spMk id="3" creationId="{3C296329-F2DB-5906-33B8-BB631054CC36}"/>
          </ac:spMkLst>
        </pc:spChg>
        <pc:spChg chg="add mod">
          <ac:chgData name="mh.0500006@gmail.com" userId="5a23a7bd270b6b26" providerId="LiveId" clId="{A15B549E-B277-4431-8B6A-C0E39AC5C70D}" dt="2025-03-17T13:06:46.308" v="2476" actId="255"/>
          <ac:spMkLst>
            <pc:docMk/>
            <pc:sldMk cId="1039915230" sldId="311"/>
            <ac:spMk id="4" creationId="{EA55F67F-026F-6DA0-6224-17984C446CF2}"/>
          </ac:spMkLst>
        </pc:spChg>
        <pc:spChg chg="add mod">
          <ac:chgData name="mh.0500006@gmail.com" userId="5a23a7bd270b6b26" providerId="LiveId" clId="{A15B549E-B277-4431-8B6A-C0E39AC5C70D}" dt="2025-03-17T13:45:21.022" v="4211" actId="1037"/>
          <ac:spMkLst>
            <pc:docMk/>
            <pc:sldMk cId="1039915230" sldId="311"/>
            <ac:spMk id="6" creationId="{E095ACAB-8A73-5679-4859-BB7DD80795F3}"/>
          </ac:spMkLst>
        </pc:spChg>
        <pc:spChg chg="add del mod">
          <ac:chgData name="mh.0500006@gmail.com" userId="5a23a7bd270b6b26" providerId="LiveId" clId="{A15B549E-B277-4431-8B6A-C0E39AC5C70D}" dt="2025-03-17T12:45:20.739" v="1287" actId="478"/>
          <ac:spMkLst>
            <pc:docMk/>
            <pc:sldMk cId="1039915230" sldId="311"/>
            <ac:spMk id="7" creationId="{134FDE0A-304A-A92B-5E80-B197AD0C7F5C}"/>
          </ac:spMkLst>
        </pc:spChg>
        <pc:spChg chg="add del mod">
          <ac:chgData name="mh.0500006@gmail.com" userId="5a23a7bd270b6b26" providerId="LiveId" clId="{A15B549E-B277-4431-8B6A-C0E39AC5C70D}" dt="2025-03-17T13:04:05.709" v="2087" actId="478"/>
          <ac:spMkLst>
            <pc:docMk/>
            <pc:sldMk cId="1039915230" sldId="311"/>
            <ac:spMk id="9" creationId="{AE6F31D8-ED63-5128-A441-D70582ABB17C}"/>
          </ac:spMkLst>
        </pc:spChg>
        <pc:spChg chg="add del mod">
          <ac:chgData name="mh.0500006@gmail.com" userId="5a23a7bd270b6b26" providerId="LiveId" clId="{A15B549E-B277-4431-8B6A-C0E39AC5C70D}" dt="2025-03-17T12:46:06.908" v="1325" actId="478"/>
          <ac:spMkLst>
            <pc:docMk/>
            <pc:sldMk cId="1039915230" sldId="311"/>
            <ac:spMk id="12" creationId="{24ECF89A-B472-DFA7-127B-AC6942D469EC}"/>
          </ac:spMkLst>
        </pc:spChg>
        <pc:spChg chg="mod">
          <ac:chgData name="mh.0500006@gmail.com" userId="5a23a7bd270b6b26" providerId="LiveId" clId="{A15B549E-B277-4431-8B6A-C0E39AC5C70D}" dt="2025-03-17T12:41:57.321" v="699"/>
          <ac:spMkLst>
            <pc:docMk/>
            <pc:sldMk cId="1039915230" sldId="311"/>
            <ac:spMk id="832" creationId="{D534DE1F-B9C0-9158-8D9B-268FF2871FA7}"/>
          </ac:spMkLst>
        </pc:spChg>
        <pc:picChg chg="add mod">
          <ac:chgData name="mh.0500006@gmail.com" userId="5a23a7bd270b6b26" providerId="LiveId" clId="{A15B549E-B277-4431-8B6A-C0E39AC5C70D}" dt="2025-03-17T13:45:21.022" v="4211" actId="1037"/>
          <ac:picMkLst>
            <pc:docMk/>
            <pc:sldMk cId="1039915230" sldId="311"/>
            <ac:picMk id="11" creationId="{982D31DC-7FAF-39D4-B37D-6ED3047E5F3C}"/>
          </ac:picMkLst>
        </pc:picChg>
      </pc:sldChg>
      <pc:sldChg chg="new del">
        <pc:chgData name="mh.0500006@gmail.com" userId="5a23a7bd270b6b26" providerId="LiveId" clId="{A15B549E-B277-4431-8B6A-C0E39AC5C70D}" dt="2025-03-17T08:45:38.541" v="351" actId="47"/>
        <pc:sldMkLst>
          <pc:docMk/>
          <pc:sldMk cId="2126292721" sldId="311"/>
        </pc:sldMkLst>
      </pc:sldChg>
      <pc:sldChg chg="addSp delSp modSp add mod modNotesTx">
        <pc:chgData name="mh.0500006@gmail.com" userId="5a23a7bd270b6b26" providerId="LiveId" clId="{A15B549E-B277-4431-8B6A-C0E39AC5C70D}" dt="2025-03-18T01:48:02.688" v="11455" actId="20577"/>
        <pc:sldMkLst>
          <pc:docMk/>
          <pc:sldMk cId="3156341151" sldId="312"/>
        </pc:sldMkLst>
        <pc:spChg chg="del">
          <ac:chgData name="mh.0500006@gmail.com" userId="5a23a7bd270b6b26" providerId="LiveId" clId="{A15B549E-B277-4431-8B6A-C0E39AC5C70D}" dt="2025-03-17T12:55:44.867" v="2054" actId="478"/>
          <ac:spMkLst>
            <pc:docMk/>
            <pc:sldMk cId="3156341151" sldId="312"/>
            <ac:spMk id="2" creationId="{A1FDEABD-4CCB-51DE-E8D4-5678CD086DE6}"/>
          </ac:spMkLst>
        </pc:spChg>
        <pc:spChg chg="add del">
          <ac:chgData name="mh.0500006@gmail.com" userId="5a23a7bd270b6b26" providerId="LiveId" clId="{A15B549E-B277-4431-8B6A-C0E39AC5C70D}" dt="2025-03-17T13:54:25.186" v="4761" actId="22"/>
          <ac:spMkLst>
            <pc:docMk/>
            <pc:sldMk cId="3156341151" sldId="312"/>
            <ac:spMk id="3" creationId="{C9C234B0-B3C7-A105-7618-3B31F4FAF3F9}"/>
          </ac:spMkLst>
        </pc:spChg>
        <pc:spChg chg="del">
          <ac:chgData name="mh.0500006@gmail.com" userId="5a23a7bd270b6b26" providerId="LiveId" clId="{A15B549E-B277-4431-8B6A-C0E39AC5C70D}" dt="2025-03-17T12:57:10.189" v="2077" actId="478"/>
          <ac:spMkLst>
            <pc:docMk/>
            <pc:sldMk cId="3156341151" sldId="312"/>
            <ac:spMk id="3" creationId="{CBDB24F1-1DA7-1110-CC1D-1B78027D079F}"/>
          </ac:spMkLst>
        </pc:spChg>
        <pc:spChg chg="add mod">
          <ac:chgData name="mh.0500006@gmail.com" userId="5a23a7bd270b6b26" providerId="LiveId" clId="{A15B549E-B277-4431-8B6A-C0E39AC5C70D}" dt="2025-03-17T17:10:47.580" v="6863" actId="1035"/>
          <ac:spMkLst>
            <pc:docMk/>
            <pc:sldMk cId="3156341151" sldId="312"/>
            <ac:spMk id="5" creationId="{6F7C52DD-B2DE-A981-961F-4C0309AFFEE1}"/>
          </ac:spMkLst>
        </pc:spChg>
        <pc:spChg chg="add mod">
          <ac:chgData name="mh.0500006@gmail.com" userId="5a23a7bd270b6b26" providerId="LiveId" clId="{A15B549E-B277-4431-8B6A-C0E39AC5C70D}" dt="2025-03-17T17:24:04.753" v="6888" actId="1035"/>
          <ac:spMkLst>
            <pc:docMk/>
            <pc:sldMk cId="3156341151" sldId="312"/>
            <ac:spMk id="6" creationId="{47E6591E-9765-AFC6-076F-5DF8F2DBA080}"/>
          </ac:spMkLst>
        </pc:spChg>
        <pc:spChg chg="add mod">
          <ac:chgData name="mh.0500006@gmail.com" userId="5a23a7bd270b6b26" providerId="LiveId" clId="{A15B549E-B277-4431-8B6A-C0E39AC5C70D}" dt="2025-03-18T01:22:08.077" v="7021" actId="1036"/>
          <ac:spMkLst>
            <pc:docMk/>
            <pc:sldMk cId="3156341151" sldId="312"/>
            <ac:spMk id="7" creationId="{E7924E2C-0154-F95C-ED09-E5C35C918BD7}"/>
          </ac:spMkLst>
        </pc:spChg>
        <pc:spChg chg="add del mod">
          <ac:chgData name="mh.0500006@gmail.com" userId="5a23a7bd270b6b26" providerId="LiveId" clId="{A15B549E-B277-4431-8B6A-C0E39AC5C70D}" dt="2025-03-17T15:06:49.090" v="5833" actId="478"/>
          <ac:spMkLst>
            <pc:docMk/>
            <pc:sldMk cId="3156341151" sldId="312"/>
            <ac:spMk id="9" creationId="{1590CD49-1D1F-82C3-1E75-9AE825CF44FD}"/>
          </ac:spMkLst>
        </pc:spChg>
        <pc:spChg chg="add mod">
          <ac:chgData name="mh.0500006@gmail.com" userId="5a23a7bd270b6b26" providerId="LiveId" clId="{A15B549E-B277-4431-8B6A-C0E39AC5C70D}" dt="2025-03-17T17:24:15.728" v="6897" actId="1035"/>
          <ac:spMkLst>
            <pc:docMk/>
            <pc:sldMk cId="3156341151" sldId="312"/>
            <ac:spMk id="10" creationId="{E8A6E838-308B-EC4E-6E78-3F1AC2E388E4}"/>
          </ac:spMkLst>
        </pc:spChg>
        <pc:spChg chg="add mod">
          <ac:chgData name="mh.0500006@gmail.com" userId="5a23a7bd270b6b26" providerId="LiveId" clId="{A15B549E-B277-4431-8B6A-C0E39AC5C70D}" dt="2025-03-17T17:24:04.753" v="6888" actId="1035"/>
          <ac:spMkLst>
            <pc:docMk/>
            <pc:sldMk cId="3156341151" sldId="312"/>
            <ac:spMk id="11" creationId="{BE138B1C-0A0A-D4FE-182F-20CE8C2D9612}"/>
          </ac:spMkLst>
        </pc:spChg>
        <pc:spChg chg="add mod">
          <ac:chgData name="mh.0500006@gmail.com" userId="5a23a7bd270b6b26" providerId="LiveId" clId="{A15B549E-B277-4431-8B6A-C0E39AC5C70D}" dt="2025-03-18T01:23:31.409" v="7117" actId="20577"/>
          <ac:spMkLst>
            <pc:docMk/>
            <pc:sldMk cId="3156341151" sldId="312"/>
            <ac:spMk id="13" creationId="{C564ECB1-FE73-00D9-C9AF-7E3F4EB4A6E6}"/>
          </ac:spMkLst>
        </pc:spChg>
        <pc:spChg chg="add del mod">
          <ac:chgData name="mh.0500006@gmail.com" userId="5a23a7bd270b6b26" providerId="LiveId" clId="{A15B549E-B277-4431-8B6A-C0E39AC5C70D}" dt="2025-03-17T17:09:31.636" v="6742" actId="478"/>
          <ac:spMkLst>
            <pc:docMk/>
            <pc:sldMk cId="3156341151" sldId="312"/>
            <ac:spMk id="14" creationId="{BB7063C4-C5D6-3014-091A-7B680FF12B49}"/>
          </ac:spMkLst>
        </pc:spChg>
        <pc:spChg chg="add mod">
          <ac:chgData name="mh.0500006@gmail.com" userId="5a23a7bd270b6b26" providerId="LiveId" clId="{A15B549E-B277-4431-8B6A-C0E39AC5C70D}" dt="2025-03-17T17:23:36.905" v="6885" actId="1076"/>
          <ac:spMkLst>
            <pc:docMk/>
            <pc:sldMk cId="3156341151" sldId="312"/>
            <ac:spMk id="16" creationId="{82FCE331-E32E-0B51-B0F4-165C77284B8B}"/>
          </ac:spMkLst>
        </pc:spChg>
        <pc:spChg chg="mod">
          <ac:chgData name="mh.0500006@gmail.com" userId="5a23a7bd270b6b26" providerId="LiveId" clId="{A15B549E-B277-4431-8B6A-C0E39AC5C70D}" dt="2025-03-17T08:51:10.758" v="424" actId="20577"/>
          <ac:spMkLst>
            <pc:docMk/>
            <pc:sldMk cId="3156341151" sldId="312"/>
            <ac:spMk id="832" creationId="{90BA14F0-E8B1-B11A-B1A4-E18322CFBEBF}"/>
          </ac:spMkLst>
        </pc:spChg>
        <pc:picChg chg="add mod">
          <ac:chgData name="mh.0500006@gmail.com" userId="5a23a7bd270b6b26" providerId="LiveId" clId="{A15B549E-B277-4431-8B6A-C0E39AC5C70D}" dt="2025-03-17T17:24:04.753" v="6888" actId="1035"/>
          <ac:picMkLst>
            <pc:docMk/>
            <pc:sldMk cId="3156341151" sldId="312"/>
            <ac:picMk id="3074" creationId="{A93074DD-6A35-18CD-0255-B9B29CA58A2D}"/>
          </ac:picMkLst>
        </pc:picChg>
        <pc:picChg chg="add mod">
          <ac:chgData name="mh.0500006@gmail.com" userId="5a23a7bd270b6b26" providerId="LiveId" clId="{A15B549E-B277-4431-8B6A-C0E39AC5C70D}" dt="2025-03-17T17:24:04.753" v="6888" actId="1035"/>
          <ac:picMkLst>
            <pc:docMk/>
            <pc:sldMk cId="3156341151" sldId="312"/>
            <ac:picMk id="3076" creationId="{65974630-78EF-8DAC-735F-CCFA0D424126}"/>
          </ac:picMkLst>
        </pc:picChg>
        <pc:picChg chg="add mod">
          <ac:chgData name="mh.0500006@gmail.com" userId="5a23a7bd270b6b26" providerId="LiveId" clId="{A15B549E-B277-4431-8B6A-C0E39AC5C70D}" dt="2025-03-17T17:24:04.753" v="6888" actId="1035"/>
          <ac:picMkLst>
            <pc:docMk/>
            <pc:sldMk cId="3156341151" sldId="312"/>
            <ac:picMk id="4098" creationId="{7E60E70A-9646-E8BC-E967-280A508791FE}"/>
          </ac:picMkLst>
        </pc:picChg>
        <pc:picChg chg="add mod">
          <ac:chgData name="mh.0500006@gmail.com" userId="5a23a7bd270b6b26" providerId="LiveId" clId="{A15B549E-B277-4431-8B6A-C0E39AC5C70D}" dt="2025-03-17T17:24:04.753" v="6888" actId="1035"/>
          <ac:picMkLst>
            <pc:docMk/>
            <pc:sldMk cId="3156341151" sldId="312"/>
            <ac:picMk id="4100" creationId="{76EDDDF3-A46A-F591-1C8D-5E4251D8C230}"/>
          </ac:picMkLst>
        </pc:picChg>
      </pc:sldChg>
      <pc:sldChg chg="addSp delSp modSp add mod modNotesTx">
        <pc:chgData name="mh.0500006@gmail.com" userId="5a23a7bd270b6b26" providerId="LiveId" clId="{A15B549E-B277-4431-8B6A-C0E39AC5C70D}" dt="2025-03-18T01:32:30.918" v="8342" actId="20577"/>
        <pc:sldMkLst>
          <pc:docMk/>
          <pc:sldMk cId="1201582894" sldId="313"/>
        </pc:sldMkLst>
        <pc:spChg chg="add mod">
          <ac:chgData name="mh.0500006@gmail.com" userId="5a23a7bd270b6b26" providerId="LiveId" clId="{A15B549E-B277-4431-8B6A-C0E39AC5C70D}" dt="2025-03-17T17:05:43.532" v="6637" actId="1035"/>
          <ac:spMkLst>
            <pc:docMk/>
            <pc:sldMk cId="1201582894" sldId="313"/>
            <ac:spMk id="2" creationId="{4786F3CF-36DE-B131-94B3-2C6F1A1A5EB0}"/>
          </ac:spMkLst>
        </pc:spChg>
        <pc:spChg chg="add mod">
          <ac:chgData name="mh.0500006@gmail.com" userId="5a23a7bd270b6b26" providerId="LiveId" clId="{A15B549E-B277-4431-8B6A-C0E39AC5C70D}" dt="2025-03-17T17:05:46.832" v="6645" actId="1035"/>
          <ac:spMkLst>
            <pc:docMk/>
            <pc:sldMk cId="1201582894" sldId="313"/>
            <ac:spMk id="3" creationId="{7B90122F-9049-FD1F-AAD7-1A4EB9974617}"/>
          </ac:spMkLst>
        </pc:spChg>
        <pc:spChg chg="mod">
          <ac:chgData name="mh.0500006@gmail.com" userId="5a23a7bd270b6b26" providerId="LiveId" clId="{A15B549E-B277-4431-8B6A-C0E39AC5C70D}" dt="2025-03-17T13:07:02.963" v="2479" actId="255"/>
          <ac:spMkLst>
            <pc:docMk/>
            <pc:sldMk cId="1201582894" sldId="313"/>
            <ac:spMk id="4" creationId="{5D3DC84D-BD29-E501-9239-281F11FEED6D}"/>
          </ac:spMkLst>
        </pc:spChg>
        <pc:spChg chg="del">
          <ac:chgData name="mh.0500006@gmail.com" userId="5a23a7bd270b6b26" providerId="LiveId" clId="{A15B549E-B277-4431-8B6A-C0E39AC5C70D}" dt="2025-03-17T12:46:13.453" v="1328" actId="478"/>
          <ac:spMkLst>
            <pc:docMk/>
            <pc:sldMk cId="1201582894" sldId="313"/>
            <ac:spMk id="6" creationId="{A015746F-D96F-0401-4B29-1572BD88380E}"/>
          </ac:spMkLst>
        </pc:spChg>
        <pc:spChg chg="del">
          <ac:chgData name="mh.0500006@gmail.com" userId="5a23a7bd270b6b26" providerId="LiveId" clId="{A15B549E-B277-4431-8B6A-C0E39AC5C70D}" dt="2025-03-17T12:46:12.176" v="1327" actId="478"/>
          <ac:spMkLst>
            <pc:docMk/>
            <pc:sldMk cId="1201582894" sldId="313"/>
            <ac:spMk id="9" creationId="{856733E3-3022-F0CE-5AFF-9315D85AF942}"/>
          </ac:spMkLst>
        </pc:spChg>
        <pc:spChg chg="add mod">
          <ac:chgData name="mh.0500006@gmail.com" userId="5a23a7bd270b6b26" providerId="LiveId" clId="{A15B549E-B277-4431-8B6A-C0E39AC5C70D}" dt="2025-03-17T17:05:43.532" v="6637" actId="1035"/>
          <ac:spMkLst>
            <pc:docMk/>
            <pc:sldMk cId="1201582894" sldId="313"/>
            <ac:spMk id="13" creationId="{38070E5C-0830-CBB5-DA08-A356C4E606EF}"/>
          </ac:spMkLst>
        </pc:spChg>
        <pc:picChg chg="add mod">
          <ac:chgData name="mh.0500006@gmail.com" userId="5a23a7bd270b6b26" providerId="LiveId" clId="{A15B549E-B277-4431-8B6A-C0E39AC5C70D}" dt="2025-03-17T17:05:43.532" v="6637" actId="1035"/>
          <ac:picMkLst>
            <pc:docMk/>
            <pc:sldMk cId="1201582894" sldId="313"/>
            <ac:picMk id="7" creationId="{BDB19DCA-D313-8137-042D-8C757BF440CE}"/>
          </ac:picMkLst>
        </pc:picChg>
        <pc:picChg chg="add mod">
          <ac:chgData name="mh.0500006@gmail.com" userId="5a23a7bd270b6b26" providerId="LiveId" clId="{A15B549E-B277-4431-8B6A-C0E39AC5C70D}" dt="2025-03-17T17:05:43.532" v="6637" actId="1035"/>
          <ac:picMkLst>
            <pc:docMk/>
            <pc:sldMk cId="1201582894" sldId="313"/>
            <ac:picMk id="10" creationId="{2045BC31-F6AB-7D96-1907-858252209B2A}"/>
          </ac:picMkLst>
        </pc:picChg>
        <pc:picChg chg="del">
          <ac:chgData name="mh.0500006@gmail.com" userId="5a23a7bd270b6b26" providerId="LiveId" clId="{A15B549E-B277-4431-8B6A-C0E39AC5C70D}" dt="2025-03-17T12:46:14.394" v="1329" actId="478"/>
          <ac:picMkLst>
            <pc:docMk/>
            <pc:sldMk cId="1201582894" sldId="313"/>
            <ac:picMk id="11" creationId="{4D1E954C-E938-4104-1249-49568C539630}"/>
          </ac:picMkLst>
        </pc:picChg>
      </pc:sldChg>
      <pc:sldChg chg="addSp delSp modSp add mod modNotesTx">
        <pc:chgData name="mh.0500006@gmail.com" userId="5a23a7bd270b6b26" providerId="LiveId" clId="{A15B549E-B277-4431-8B6A-C0E39AC5C70D}" dt="2025-03-18T01:38:09.584" v="10106" actId="20577"/>
        <pc:sldMkLst>
          <pc:docMk/>
          <pc:sldMk cId="3207254890" sldId="314"/>
        </pc:sldMkLst>
        <pc:spChg chg="add del mod">
          <ac:chgData name="mh.0500006@gmail.com" userId="5a23a7bd270b6b26" providerId="LiveId" clId="{A15B549E-B277-4431-8B6A-C0E39AC5C70D}" dt="2025-03-17T14:54:09.869" v="5182" actId="478"/>
          <ac:spMkLst>
            <pc:docMk/>
            <pc:sldMk cId="3207254890" sldId="314"/>
            <ac:spMk id="2" creationId="{04E31DEF-F6F3-A30E-761A-B1594003DA86}"/>
          </ac:spMkLst>
        </pc:spChg>
        <pc:spChg chg="add mod">
          <ac:chgData name="mh.0500006@gmail.com" userId="5a23a7bd270b6b26" providerId="LiveId" clId="{A15B549E-B277-4431-8B6A-C0E39AC5C70D}" dt="2025-03-17T17:06:36.346" v="6664" actId="1076"/>
          <ac:spMkLst>
            <pc:docMk/>
            <pc:sldMk cId="3207254890" sldId="314"/>
            <ac:spMk id="3" creationId="{608FCE9F-133C-45B9-0824-1E4122E75E0F}"/>
          </ac:spMkLst>
        </pc:spChg>
        <pc:spChg chg="add mod">
          <ac:chgData name="mh.0500006@gmail.com" userId="5a23a7bd270b6b26" providerId="LiveId" clId="{A15B549E-B277-4431-8B6A-C0E39AC5C70D}" dt="2025-03-17T17:06:36.346" v="6664" actId="1076"/>
          <ac:spMkLst>
            <pc:docMk/>
            <pc:sldMk cId="3207254890" sldId="314"/>
            <ac:spMk id="4" creationId="{8C1BEEBE-9F0F-54E7-CA67-4F52E6058372}"/>
          </ac:spMkLst>
        </pc:spChg>
        <pc:spChg chg="del">
          <ac:chgData name="mh.0500006@gmail.com" userId="5a23a7bd270b6b26" providerId="LiveId" clId="{A15B549E-B277-4431-8B6A-C0E39AC5C70D}" dt="2025-03-17T12:51:10.350" v="1789" actId="478"/>
          <ac:spMkLst>
            <pc:docMk/>
            <pc:sldMk cId="3207254890" sldId="314"/>
            <ac:spMk id="5" creationId="{4943AEAB-198E-37E3-0C41-365ADA36C41A}"/>
          </ac:spMkLst>
        </pc:spChg>
        <pc:spChg chg="add mod">
          <ac:chgData name="mh.0500006@gmail.com" userId="5a23a7bd270b6b26" providerId="LiveId" clId="{A15B549E-B277-4431-8B6A-C0E39AC5C70D}" dt="2025-03-17T17:06:56.639" v="6685" actId="1037"/>
          <ac:spMkLst>
            <pc:docMk/>
            <pc:sldMk cId="3207254890" sldId="314"/>
            <ac:spMk id="6" creationId="{A7547AC9-6D8A-6157-60D3-EC02773304A4}"/>
          </ac:spMkLst>
        </pc:spChg>
        <pc:spChg chg="add del">
          <ac:chgData name="mh.0500006@gmail.com" userId="5a23a7bd270b6b26" providerId="LiveId" clId="{A15B549E-B277-4431-8B6A-C0E39AC5C70D}" dt="2025-03-17T13:52:55.196" v="4736" actId="478"/>
          <ac:spMkLst>
            <pc:docMk/>
            <pc:sldMk cId="3207254890" sldId="314"/>
            <ac:spMk id="7" creationId="{BC9E4556-8FD3-7566-7A35-0A5BDAC87CBF}"/>
          </ac:spMkLst>
        </pc:spChg>
        <pc:spChg chg="del">
          <ac:chgData name="mh.0500006@gmail.com" userId="5a23a7bd270b6b26" providerId="LiveId" clId="{A15B549E-B277-4431-8B6A-C0E39AC5C70D}" dt="2025-03-17T12:51:12.557" v="1791" actId="478"/>
          <ac:spMkLst>
            <pc:docMk/>
            <pc:sldMk cId="3207254890" sldId="314"/>
            <ac:spMk id="7" creationId="{DE9291C4-5AAC-D50F-C3A4-361055B09CFD}"/>
          </ac:spMkLst>
        </pc:spChg>
        <pc:spChg chg="add mod">
          <ac:chgData name="mh.0500006@gmail.com" userId="5a23a7bd270b6b26" providerId="LiveId" clId="{A15B549E-B277-4431-8B6A-C0E39AC5C70D}" dt="2025-03-17T13:52:58.962" v="4738" actId="14100"/>
          <ac:spMkLst>
            <pc:docMk/>
            <pc:sldMk cId="3207254890" sldId="314"/>
            <ac:spMk id="8" creationId="{3C413BA8-B086-CFDA-0AE3-52F16B92711E}"/>
          </ac:spMkLst>
        </pc:spChg>
        <pc:spChg chg="del">
          <ac:chgData name="mh.0500006@gmail.com" userId="5a23a7bd270b6b26" providerId="LiveId" clId="{A15B549E-B277-4431-8B6A-C0E39AC5C70D}" dt="2025-03-17T12:51:11.715" v="1790" actId="478"/>
          <ac:spMkLst>
            <pc:docMk/>
            <pc:sldMk cId="3207254890" sldId="314"/>
            <ac:spMk id="8" creationId="{6C7E2872-121F-77E3-6264-899502DFEC7D}"/>
          </ac:spMkLst>
        </pc:spChg>
        <pc:spChg chg="mod">
          <ac:chgData name="mh.0500006@gmail.com" userId="5a23a7bd270b6b26" providerId="LiveId" clId="{A15B549E-B277-4431-8B6A-C0E39AC5C70D}" dt="2025-03-18T01:17:43.641" v="6949" actId="20577"/>
          <ac:spMkLst>
            <pc:docMk/>
            <pc:sldMk cId="3207254890" sldId="314"/>
            <ac:spMk id="9" creationId="{0B983B9D-A216-5F1C-E6DE-2EEFA16C9868}"/>
          </ac:spMkLst>
        </pc:spChg>
        <pc:spChg chg="add del mod">
          <ac:chgData name="mh.0500006@gmail.com" userId="5a23a7bd270b6b26" providerId="LiveId" clId="{A15B549E-B277-4431-8B6A-C0E39AC5C70D}" dt="2025-03-17T13:47:47.749" v="4372" actId="478"/>
          <ac:spMkLst>
            <pc:docMk/>
            <pc:sldMk cId="3207254890" sldId="314"/>
            <ac:spMk id="10" creationId="{ECA7C040-94DA-B2E1-ADDA-2BFE8CEED4E6}"/>
          </ac:spMkLst>
        </pc:spChg>
        <pc:spChg chg="add del">
          <ac:chgData name="mh.0500006@gmail.com" userId="5a23a7bd270b6b26" providerId="LiveId" clId="{A15B549E-B277-4431-8B6A-C0E39AC5C70D}" dt="2025-03-17T14:54:39.062" v="5191" actId="478"/>
          <ac:spMkLst>
            <pc:docMk/>
            <pc:sldMk cId="3207254890" sldId="314"/>
            <ac:spMk id="15" creationId="{F15D5A02-5B06-1EE0-E3D1-A6DE9E4D592D}"/>
          </ac:spMkLst>
        </pc:spChg>
        <pc:spChg chg="add del mod">
          <ac:chgData name="mh.0500006@gmail.com" userId="5a23a7bd270b6b26" providerId="LiveId" clId="{A15B549E-B277-4431-8B6A-C0E39AC5C70D}" dt="2025-03-17T14:55:57.605" v="5204" actId="478"/>
          <ac:spMkLst>
            <pc:docMk/>
            <pc:sldMk cId="3207254890" sldId="314"/>
            <ac:spMk id="16" creationId="{EA7BCE47-1E15-F6A8-5548-454CC1507AFD}"/>
          </ac:spMkLst>
        </pc:spChg>
        <pc:spChg chg="add mod">
          <ac:chgData name="mh.0500006@gmail.com" userId="5a23a7bd270b6b26" providerId="LiveId" clId="{A15B549E-B277-4431-8B6A-C0E39AC5C70D}" dt="2025-03-17T17:06:36.346" v="6664" actId="1076"/>
          <ac:spMkLst>
            <pc:docMk/>
            <pc:sldMk cId="3207254890" sldId="314"/>
            <ac:spMk id="17" creationId="{5FDB0732-0A55-88FE-86CF-F7D36F31A733}"/>
          </ac:spMkLst>
        </pc:spChg>
        <pc:spChg chg="add mod">
          <ac:chgData name="mh.0500006@gmail.com" userId="5a23a7bd270b6b26" providerId="LiveId" clId="{A15B549E-B277-4431-8B6A-C0E39AC5C70D}" dt="2025-03-17T17:06:40.614" v="6669" actId="1035"/>
          <ac:spMkLst>
            <pc:docMk/>
            <pc:sldMk cId="3207254890" sldId="314"/>
            <ac:spMk id="18" creationId="{3A82CE1C-FC28-690F-1061-8B6B7BB9E502}"/>
          </ac:spMkLst>
        </pc:spChg>
        <pc:spChg chg="add mod">
          <ac:chgData name="mh.0500006@gmail.com" userId="5a23a7bd270b6b26" providerId="LiveId" clId="{A15B549E-B277-4431-8B6A-C0E39AC5C70D}" dt="2025-03-17T15:35:19.544" v="6503" actId="113"/>
          <ac:spMkLst>
            <pc:docMk/>
            <pc:sldMk cId="3207254890" sldId="314"/>
            <ac:spMk id="19" creationId="{11BE1E5A-8534-899B-2E43-17E40CC7EEC6}"/>
          </ac:spMkLst>
        </pc:spChg>
        <pc:spChg chg="add mod">
          <ac:chgData name="mh.0500006@gmail.com" userId="5a23a7bd270b6b26" providerId="LiveId" clId="{A15B549E-B277-4431-8B6A-C0E39AC5C70D}" dt="2025-03-17T15:00:01.646" v="5541" actId="1036"/>
          <ac:spMkLst>
            <pc:docMk/>
            <pc:sldMk cId="3207254890" sldId="314"/>
            <ac:spMk id="20" creationId="{88FA88BF-B0B3-6284-FEA2-4D0BFA86E4BD}"/>
          </ac:spMkLst>
        </pc:spChg>
        <pc:spChg chg="add mod">
          <ac:chgData name="mh.0500006@gmail.com" userId="5a23a7bd270b6b26" providerId="LiveId" clId="{A15B549E-B277-4431-8B6A-C0E39AC5C70D}" dt="2025-03-17T17:07:42.729" v="6716" actId="1038"/>
          <ac:spMkLst>
            <pc:docMk/>
            <pc:sldMk cId="3207254890" sldId="314"/>
            <ac:spMk id="22" creationId="{8969E87B-CA97-ED75-087C-FC44C74844E2}"/>
          </ac:spMkLst>
        </pc:spChg>
        <pc:spChg chg="add del mod">
          <ac:chgData name="mh.0500006@gmail.com" userId="5a23a7bd270b6b26" providerId="LiveId" clId="{A15B549E-B277-4431-8B6A-C0E39AC5C70D}" dt="2025-03-17T15:34:26.230" v="6490" actId="478"/>
          <ac:spMkLst>
            <pc:docMk/>
            <pc:sldMk cId="3207254890" sldId="314"/>
            <ac:spMk id="23" creationId="{AF5C646D-D3DE-B5A8-BCF5-3CFF007E7714}"/>
          </ac:spMkLst>
        </pc:spChg>
        <pc:spChg chg="add del mod">
          <ac:chgData name="mh.0500006@gmail.com" userId="5a23a7bd270b6b26" providerId="LiveId" clId="{A15B549E-B277-4431-8B6A-C0E39AC5C70D}" dt="2025-03-17T15:35:07.107" v="6497" actId="478"/>
          <ac:spMkLst>
            <pc:docMk/>
            <pc:sldMk cId="3207254890" sldId="314"/>
            <ac:spMk id="25" creationId="{B624E871-AD5C-3564-CFC7-E7F01A13C555}"/>
          </ac:spMkLst>
        </pc:spChg>
        <pc:spChg chg="add mod">
          <ac:chgData name="mh.0500006@gmail.com" userId="5a23a7bd270b6b26" providerId="LiveId" clId="{A15B549E-B277-4431-8B6A-C0E39AC5C70D}" dt="2025-03-17T15:36:16.506" v="6529" actId="1037"/>
          <ac:spMkLst>
            <pc:docMk/>
            <pc:sldMk cId="3207254890" sldId="314"/>
            <ac:spMk id="27" creationId="{19085FB5-7413-6B6D-2E0F-B37628713721}"/>
          </ac:spMkLst>
        </pc:spChg>
        <pc:picChg chg="add del mod">
          <ac:chgData name="mh.0500006@gmail.com" userId="5a23a7bd270b6b26" providerId="LiveId" clId="{A15B549E-B277-4431-8B6A-C0E39AC5C70D}" dt="2025-03-17T13:52:49.401" v="4734" actId="478"/>
          <ac:picMkLst>
            <pc:docMk/>
            <pc:sldMk cId="3207254890" sldId="314"/>
            <ac:picMk id="5" creationId="{0EEF0328-A1A9-DE04-B6ED-BADC31861646}"/>
          </ac:picMkLst>
        </pc:picChg>
        <pc:picChg chg="add mod modCrop">
          <ac:chgData name="mh.0500006@gmail.com" userId="5a23a7bd270b6b26" providerId="LiveId" clId="{A15B549E-B277-4431-8B6A-C0E39AC5C70D}" dt="2025-03-17T17:06:47.709" v="6677" actId="14100"/>
          <ac:picMkLst>
            <pc:docMk/>
            <pc:sldMk cId="3207254890" sldId="314"/>
            <ac:picMk id="12" creationId="{CB66C745-A7B6-675E-AFBB-AC2A9702DFE4}"/>
          </ac:picMkLst>
        </pc:picChg>
        <pc:picChg chg="del">
          <ac:chgData name="mh.0500006@gmail.com" userId="5a23a7bd270b6b26" providerId="LiveId" clId="{A15B549E-B277-4431-8B6A-C0E39AC5C70D}" dt="2025-03-17T12:51:09.762" v="1788" actId="478"/>
          <ac:picMkLst>
            <pc:docMk/>
            <pc:sldMk cId="3207254890" sldId="314"/>
            <ac:picMk id="1026" creationId="{71BA7A04-62A4-B80E-B0AF-08880AA9B12E}"/>
          </ac:picMkLst>
        </pc:picChg>
        <pc:picChg chg="add mod">
          <ac:chgData name="mh.0500006@gmail.com" userId="5a23a7bd270b6b26" providerId="LiveId" clId="{A15B549E-B277-4431-8B6A-C0E39AC5C70D}" dt="2025-03-17T17:06:36.346" v="6664" actId="1076"/>
          <ac:picMkLst>
            <pc:docMk/>
            <pc:sldMk cId="3207254890" sldId="314"/>
            <ac:picMk id="2050" creationId="{EFDEDA7F-1DAF-0D6A-CD3F-2D7CAC93277F}"/>
          </ac:picMkLst>
        </pc:picChg>
        <pc:picChg chg="add mod">
          <ac:chgData name="mh.0500006@gmail.com" userId="5a23a7bd270b6b26" providerId="LiveId" clId="{A15B549E-B277-4431-8B6A-C0E39AC5C70D}" dt="2025-03-17T17:06:36.346" v="6664" actId="1076"/>
          <ac:picMkLst>
            <pc:docMk/>
            <pc:sldMk cId="3207254890" sldId="314"/>
            <ac:picMk id="2052" creationId="{89DCE492-7AAD-3EAB-F5A6-99DCF8858C75}"/>
          </ac:picMkLst>
        </pc:picChg>
        <pc:picChg chg="add mod">
          <ac:chgData name="mh.0500006@gmail.com" userId="5a23a7bd270b6b26" providerId="LiveId" clId="{A15B549E-B277-4431-8B6A-C0E39AC5C70D}" dt="2025-03-17T15:36:18.774" v="6532" actId="1037"/>
          <ac:picMkLst>
            <pc:docMk/>
            <pc:sldMk cId="3207254890" sldId="314"/>
            <ac:picMk id="2056" creationId="{6DB1AD8F-6A73-634A-9278-04F111F9C523}"/>
          </ac:picMkLst>
        </pc:picChg>
        <pc:cxnChg chg="add del">
          <ac:chgData name="mh.0500006@gmail.com" userId="5a23a7bd270b6b26" providerId="LiveId" clId="{A15B549E-B277-4431-8B6A-C0E39AC5C70D}" dt="2025-03-17T14:54:27.998" v="5189" actId="478"/>
          <ac:cxnSpMkLst>
            <pc:docMk/>
            <pc:sldMk cId="3207254890" sldId="314"/>
            <ac:cxnSpMk id="14" creationId="{B433B8D1-67B1-3F04-42DC-A49C3059A58E}"/>
          </ac:cxnSpMkLst>
        </pc:cxnChg>
      </pc:sldChg>
      <pc:sldChg chg="addSp delSp modSp add mod modNotesTx">
        <pc:chgData name="mh.0500006@gmail.com" userId="5a23a7bd270b6b26" providerId="LiveId" clId="{A15B549E-B277-4431-8B6A-C0E39AC5C70D}" dt="2025-03-18T01:40:41.418" v="10415" actId="20577"/>
        <pc:sldMkLst>
          <pc:docMk/>
          <pc:sldMk cId="4009318530" sldId="315"/>
        </pc:sldMkLst>
        <pc:spChg chg="del">
          <ac:chgData name="mh.0500006@gmail.com" userId="5a23a7bd270b6b26" providerId="LiveId" clId="{A15B549E-B277-4431-8B6A-C0E39AC5C70D}" dt="2025-03-17T12:54:16.970" v="2007" actId="478"/>
          <ac:spMkLst>
            <pc:docMk/>
            <pc:sldMk cId="4009318530" sldId="315"/>
            <ac:spMk id="2" creationId="{8FF609E1-FD95-BF6A-707A-95A4D0AFA0C3}"/>
          </ac:spMkLst>
        </pc:spChg>
        <pc:spChg chg="del">
          <ac:chgData name="mh.0500006@gmail.com" userId="5a23a7bd270b6b26" providerId="LiveId" clId="{A15B549E-B277-4431-8B6A-C0E39AC5C70D}" dt="2025-03-17T12:54:16.189" v="2006" actId="478"/>
          <ac:spMkLst>
            <pc:docMk/>
            <pc:sldMk cId="4009318530" sldId="315"/>
            <ac:spMk id="3" creationId="{D13FA3A7-7EE4-0486-095C-288A9ADDE56A}"/>
          </ac:spMkLst>
        </pc:spChg>
        <pc:spChg chg="add del">
          <ac:chgData name="mh.0500006@gmail.com" userId="5a23a7bd270b6b26" providerId="LiveId" clId="{A15B549E-B277-4431-8B6A-C0E39AC5C70D}" dt="2025-03-17T13:53:34.897" v="4743" actId="22"/>
          <ac:spMkLst>
            <pc:docMk/>
            <pc:sldMk cId="4009318530" sldId="315"/>
            <ac:spMk id="3" creationId="{D23CD505-5B0C-8332-F4C0-A2021B89EE54}"/>
          </ac:spMkLst>
        </pc:spChg>
        <pc:spChg chg="del">
          <ac:chgData name="mh.0500006@gmail.com" userId="5a23a7bd270b6b26" providerId="LiveId" clId="{A15B549E-B277-4431-8B6A-C0E39AC5C70D}" dt="2025-03-17T15:02:03.203" v="5655" actId="478"/>
          <ac:spMkLst>
            <pc:docMk/>
            <pc:sldMk cId="4009318530" sldId="315"/>
            <ac:spMk id="4" creationId="{D6B702F4-EBFB-ED68-9159-267441AFB483}"/>
          </ac:spMkLst>
        </pc:spChg>
        <pc:spChg chg="add mod">
          <ac:chgData name="mh.0500006@gmail.com" userId="5a23a7bd270b6b26" providerId="LiveId" clId="{A15B549E-B277-4431-8B6A-C0E39AC5C70D}" dt="2025-03-18T01:17:50.142" v="6950" actId="20577"/>
          <ac:spMkLst>
            <pc:docMk/>
            <pc:sldMk cId="4009318530" sldId="315"/>
            <ac:spMk id="5" creationId="{3E4603EB-33B9-0B6C-E275-7ABCDBB59138}"/>
          </ac:spMkLst>
        </pc:spChg>
        <pc:spChg chg="add mod">
          <ac:chgData name="mh.0500006@gmail.com" userId="5a23a7bd270b6b26" providerId="LiveId" clId="{A15B549E-B277-4431-8B6A-C0E39AC5C70D}" dt="2025-03-17T17:07:51.743" v="6724" actId="1035"/>
          <ac:spMkLst>
            <pc:docMk/>
            <pc:sldMk cId="4009318530" sldId="315"/>
            <ac:spMk id="6" creationId="{744C1379-E1CB-699B-0F75-67C2F6BC632C}"/>
          </ac:spMkLst>
        </pc:spChg>
        <pc:spChg chg="del mod">
          <ac:chgData name="mh.0500006@gmail.com" userId="5a23a7bd270b6b26" providerId="LiveId" clId="{A15B549E-B277-4431-8B6A-C0E39AC5C70D}" dt="2025-03-17T15:00:54.482" v="5594" actId="478"/>
          <ac:spMkLst>
            <pc:docMk/>
            <pc:sldMk cId="4009318530" sldId="315"/>
            <ac:spMk id="9" creationId="{8A49236A-8525-8C14-C255-420C68125072}"/>
          </ac:spMkLst>
        </pc:spChg>
        <pc:spChg chg="del">
          <ac:chgData name="mh.0500006@gmail.com" userId="5a23a7bd270b6b26" providerId="LiveId" clId="{A15B549E-B277-4431-8B6A-C0E39AC5C70D}" dt="2025-03-17T12:54:07.630" v="2001" actId="478"/>
          <ac:spMkLst>
            <pc:docMk/>
            <pc:sldMk cId="4009318530" sldId="315"/>
            <ac:spMk id="10" creationId="{10D483B1-0332-BA2A-90E4-D9C153487795}"/>
          </ac:spMkLst>
        </pc:spChg>
        <pc:spChg chg="add mod">
          <ac:chgData name="mh.0500006@gmail.com" userId="5a23a7bd270b6b26" providerId="LiveId" clId="{A15B549E-B277-4431-8B6A-C0E39AC5C70D}" dt="2025-03-17T17:07:51.743" v="6724" actId="1035"/>
          <ac:spMkLst>
            <pc:docMk/>
            <pc:sldMk cId="4009318530" sldId="315"/>
            <ac:spMk id="11" creationId="{58D67AEF-F57D-45E7-C8BD-12B0CCB09164}"/>
          </ac:spMkLst>
        </pc:spChg>
        <pc:spChg chg="add mod">
          <ac:chgData name="mh.0500006@gmail.com" userId="5a23a7bd270b6b26" providerId="LiveId" clId="{A15B549E-B277-4431-8B6A-C0E39AC5C70D}" dt="2025-03-17T17:07:51.743" v="6724" actId="1035"/>
          <ac:spMkLst>
            <pc:docMk/>
            <pc:sldMk cId="4009318530" sldId="315"/>
            <ac:spMk id="13" creationId="{056384B3-15C7-7335-8C5B-F57E6B8AFD21}"/>
          </ac:spMkLst>
        </pc:spChg>
        <pc:spChg chg="add del mod">
          <ac:chgData name="mh.0500006@gmail.com" userId="5a23a7bd270b6b26" providerId="LiveId" clId="{A15B549E-B277-4431-8B6A-C0E39AC5C70D}" dt="2025-03-17T15:40:13.377" v="6587" actId="478"/>
          <ac:spMkLst>
            <pc:docMk/>
            <pc:sldMk cId="4009318530" sldId="315"/>
            <ac:spMk id="15" creationId="{5782DB8E-75D1-D3DD-9D20-DC60DD16C0AA}"/>
          </ac:spMkLst>
        </pc:spChg>
        <pc:picChg chg="add mod">
          <ac:chgData name="mh.0500006@gmail.com" userId="5a23a7bd270b6b26" providerId="LiveId" clId="{A15B549E-B277-4431-8B6A-C0E39AC5C70D}" dt="2025-03-17T17:07:51.743" v="6724" actId="1035"/>
          <ac:picMkLst>
            <pc:docMk/>
            <pc:sldMk cId="4009318530" sldId="315"/>
            <ac:picMk id="8" creationId="{E6B64045-B3F2-9EAA-49E4-0DB00B00D7D2}"/>
          </ac:picMkLst>
        </pc:picChg>
        <pc:picChg chg="del">
          <ac:chgData name="mh.0500006@gmail.com" userId="5a23a7bd270b6b26" providerId="LiveId" clId="{A15B549E-B277-4431-8B6A-C0E39AC5C70D}" dt="2025-03-17T12:54:15.466" v="2005" actId="478"/>
          <ac:picMkLst>
            <pc:docMk/>
            <pc:sldMk cId="4009318530" sldId="315"/>
            <ac:picMk id="2050" creationId="{C4139B72-49D7-5BC6-EC3D-BC45836C9EE6}"/>
          </ac:picMkLst>
        </pc:picChg>
        <pc:picChg chg="del">
          <ac:chgData name="mh.0500006@gmail.com" userId="5a23a7bd270b6b26" providerId="LiveId" clId="{A15B549E-B277-4431-8B6A-C0E39AC5C70D}" dt="2025-03-17T12:54:17.536" v="2008" actId="478"/>
          <ac:picMkLst>
            <pc:docMk/>
            <pc:sldMk cId="4009318530" sldId="315"/>
            <ac:picMk id="2052" creationId="{B0E254DC-2462-A188-B859-6110A42278A5}"/>
          </ac:picMkLst>
        </pc:picChg>
        <pc:picChg chg="add mod">
          <ac:chgData name="mh.0500006@gmail.com" userId="5a23a7bd270b6b26" providerId="LiveId" clId="{A15B549E-B277-4431-8B6A-C0E39AC5C70D}" dt="2025-03-17T17:07:51.743" v="6724" actId="1035"/>
          <ac:picMkLst>
            <pc:docMk/>
            <pc:sldMk cId="4009318530" sldId="315"/>
            <ac:picMk id="3074" creationId="{11C0CBF9-CB90-F181-84F1-2B086640273E}"/>
          </ac:picMkLst>
        </pc:picChg>
        <pc:picChg chg="add mod">
          <ac:chgData name="mh.0500006@gmail.com" userId="5a23a7bd270b6b26" providerId="LiveId" clId="{A15B549E-B277-4431-8B6A-C0E39AC5C70D}" dt="2025-03-17T17:07:51.743" v="6724" actId="1035"/>
          <ac:picMkLst>
            <pc:docMk/>
            <pc:sldMk cId="4009318530" sldId="315"/>
            <ac:picMk id="3076" creationId="{D37B89BB-F46A-ED78-901D-A7A8EF270BD0}"/>
          </ac:picMkLst>
        </pc:picChg>
      </pc:sldChg>
      <pc:sldChg chg="add del">
        <pc:chgData name="mh.0500006@gmail.com" userId="5a23a7bd270b6b26" providerId="LiveId" clId="{A15B549E-B277-4431-8B6A-C0E39AC5C70D}" dt="2025-03-17T12:54:10.954" v="2004"/>
        <pc:sldMkLst>
          <pc:docMk/>
          <pc:sldMk cId="3143857462" sldId="316"/>
        </pc:sldMkLst>
      </pc:sldChg>
      <pc:sldChg chg="addSp delSp modSp add mod modNotesTx">
        <pc:chgData name="mh.0500006@gmail.com" userId="5a23a7bd270b6b26" providerId="LiveId" clId="{A15B549E-B277-4431-8B6A-C0E39AC5C70D}" dt="2025-03-18T01:51:29.550" v="12221" actId="478"/>
        <pc:sldMkLst>
          <pc:docMk/>
          <pc:sldMk cId="4009602107" sldId="316"/>
        </pc:sldMkLst>
        <pc:spChg chg="add mod">
          <ac:chgData name="mh.0500006@gmail.com" userId="5a23a7bd270b6b26" providerId="LiveId" clId="{A15B549E-B277-4431-8B6A-C0E39AC5C70D}" dt="2025-03-17T15:19:07.966" v="6145" actId="122"/>
          <ac:spMkLst>
            <pc:docMk/>
            <pc:sldMk cId="4009602107" sldId="316"/>
            <ac:spMk id="3" creationId="{E8D119DE-E943-0C97-881E-EDC05AE86E78}"/>
          </ac:spMkLst>
        </pc:spChg>
        <pc:spChg chg="del">
          <ac:chgData name="mh.0500006@gmail.com" userId="5a23a7bd270b6b26" providerId="LiveId" clId="{A15B549E-B277-4431-8B6A-C0E39AC5C70D}" dt="2025-03-17T14:04:31.411" v="4841" actId="478"/>
          <ac:spMkLst>
            <pc:docMk/>
            <pc:sldMk cId="4009602107" sldId="316"/>
            <ac:spMk id="5" creationId="{A5A8C364-A9BB-8F3C-FE46-F399D93197DD}"/>
          </ac:spMkLst>
        </pc:spChg>
        <pc:spChg chg="add del">
          <ac:chgData name="mh.0500006@gmail.com" userId="5a23a7bd270b6b26" providerId="LiveId" clId="{A15B549E-B277-4431-8B6A-C0E39AC5C70D}" dt="2025-03-17T15:08:09.415" v="5849" actId="478"/>
          <ac:spMkLst>
            <pc:docMk/>
            <pc:sldMk cId="4009602107" sldId="316"/>
            <ac:spMk id="6" creationId="{015A826E-3E49-722C-38E5-39CCEB2E2212}"/>
          </ac:spMkLst>
        </pc:spChg>
        <pc:spChg chg="del mod">
          <ac:chgData name="mh.0500006@gmail.com" userId="5a23a7bd270b6b26" providerId="LiveId" clId="{A15B549E-B277-4431-8B6A-C0E39AC5C70D}" dt="2025-03-17T14:04:34.343" v="4845" actId="478"/>
          <ac:spMkLst>
            <pc:docMk/>
            <pc:sldMk cId="4009602107" sldId="316"/>
            <ac:spMk id="7" creationId="{04BF7BFB-8CA2-4A08-6EEF-4E9AF5457C56}"/>
          </ac:spMkLst>
        </pc:spChg>
        <pc:spChg chg="add del mod">
          <ac:chgData name="mh.0500006@gmail.com" userId="5a23a7bd270b6b26" providerId="LiveId" clId="{A15B549E-B277-4431-8B6A-C0E39AC5C70D}" dt="2025-03-18T01:51:29.550" v="12221" actId="478"/>
          <ac:spMkLst>
            <pc:docMk/>
            <pc:sldMk cId="4009602107" sldId="316"/>
            <ac:spMk id="8" creationId="{C6A4F5D3-F791-19A8-5B27-89AC4637D5ED}"/>
          </ac:spMkLst>
        </pc:spChg>
        <pc:spChg chg="mod">
          <ac:chgData name="mh.0500006@gmail.com" userId="5a23a7bd270b6b26" providerId="LiveId" clId="{A15B549E-B277-4431-8B6A-C0E39AC5C70D}" dt="2025-03-17T15:07:20.820" v="5841" actId="113"/>
          <ac:spMkLst>
            <pc:docMk/>
            <pc:sldMk cId="4009602107" sldId="316"/>
            <ac:spMk id="9" creationId="{DC33EC39-B7A3-0A87-486A-E891BCA34A1F}"/>
          </ac:spMkLst>
        </pc:spChg>
        <pc:spChg chg="add">
          <ac:chgData name="mh.0500006@gmail.com" userId="5a23a7bd270b6b26" providerId="LiveId" clId="{A15B549E-B277-4431-8B6A-C0E39AC5C70D}" dt="2025-03-17T15:08:19.259" v="5850"/>
          <ac:spMkLst>
            <pc:docMk/>
            <pc:sldMk cId="4009602107" sldId="316"/>
            <ac:spMk id="10" creationId="{152DD6FA-A87F-89E6-3D27-EFF63E3BB870}"/>
          </ac:spMkLst>
        </pc:spChg>
        <pc:spChg chg="add mod">
          <ac:chgData name="mh.0500006@gmail.com" userId="5a23a7bd270b6b26" providerId="LiveId" clId="{A15B549E-B277-4431-8B6A-C0E39AC5C70D}" dt="2025-03-17T15:19:15.626" v="6149" actId="1035"/>
          <ac:spMkLst>
            <pc:docMk/>
            <pc:sldMk cId="4009602107" sldId="316"/>
            <ac:spMk id="12" creationId="{3F732254-C7D4-ABB3-D8A3-FBF2F25D0E29}"/>
          </ac:spMkLst>
        </pc:spChg>
        <pc:spChg chg="add mod">
          <ac:chgData name="mh.0500006@gmail.com" userId="5a23a7bd270b6b26" providerId="LiveId" clId="{A15B549E-B277-4431-8B6A-C0E39AC5C70D}" dt="2025-03-18T01:26:45.922" v="7222" actId="20577"/>
          <ac:spMkLst>
            <pc:docMk/>
            <pc:sldMk cId="4009602107" sldId="316"/>
            <ac:spMk id="13" creationId="{E589AF67-3271-8FCD-7873-A2F16FE2716C}"/>
          </ac:spMkLst>
        </pc:spChg>
        <pc:spChg chg="add del mod">
          <ac:chgData name="mh.0500006@gmail.com" userId="5a23a7bd270b6b26" providerId="LiveId" clId="{A15B549E-B277-4431-8B6A-C0E39AC5C70D}" dt="2025-03-17T15:17:26.791" v="6076" actId="478"/>
          <ac:spMkLst>
            <pc:docMk/>
            <pc:sldMk cId="4009602107" sldId="316"/>
            <ac:spMk id="14" creationId="{76A69E58-32FE-1CA4-05A1-6582720B5E71}"/>
          </ac:spMkLst>
        </pc:spChg>
        <pc:spChg chg="add mod">
          <ac:chgData name="mh.0500006@gmail.com" userId="5a23a7bd270b6b26" providerId="LiveId" clId="{A15B549E-B277-4431-8B6A-C0E39AC5C70D}" dt="2025-03-17T15:19:21.644" v="6160" actId="1036"/>
          <ac:spMkLst>
            <pc:docMk/>
            <pc:sldMk cId="4009602107" sldId="316"/>
            <ac:spMk id="16" creationId="{46CE27DB-F321-C022-5DBB-02EAEF30F5FE}"/>
          </ac:spMkLst>
        </pc:spChg>
        <pc:picChg chg="add del mod">
          <ac:chgData name="mh.0500006@gmail.com" userId="5a23a7bd270b6b26" providerId="LiveId" clId="{A15B549E-B277-4431-8B6A-C0E39AC5C70D}" dt="2025-03-17T15:07:40.030" v="5845" actId="478"/>
          <ac:picMkLst>
            <pc:docMk/>
            <pc:sldMk cId="4009602107" sldId="316"/>
            <ac:picMk id="4" creationId="{9948D976-98C0-B8B4-3458-6EDC2D341C7C}"/>
          </ac:picMkLst>
        </pc:picChg>
        <pc:picChg chg="add del mod">
          <ac:chgData name="mh.0500006@gmail.com" userId="5a23a7bd270b6b26" providerId="LiveId" clId="{A15B549E-B277-4431-8B6A-C0E39AC5C70D}" dt="2025-03-18T01:25:27.284" v="7198" actId="478"/>
          <ac:picMkLst>
            <pc:docMk/>
            <pc:sldMk cId="4009602107" sldId="316"/>
            <ac:picMk id="11" creationId="{9C2798A8-8175-BB5B-FFE0-EEC0360713EF}"/>
          </ac:picMkLst>
        </pc:picChg>
        <pc:picChg chg="del">
          <ac:chgData name="mh.0500006@gmail.com" userId="5a23a7bd270b6b26" providerId="LiveId" clId="{A15B549E-B277-4431-8B6A-C0E39AC5C70D}" dt="2025-03-17T14:04:34.876" v="4846" actId="478"/>
          <ac:picMkLst>
            <pc:docMk/>
            <pc:sldMk cId="4009602107" sldId="316"/>
            <ac:picMk id="3074" creationId="{59D44AFA-3A46-6EC6-07E0-E340B607C7D4}"/>
          </ac:picMkLst>
        </pc:picChg>
        <pc:picChg chg="del">
          <ac:chgData name="mh.0500006@gmail.com" userId="5a23a7bd270b6b26" providerId="LiveId" clId="{A15B549E-B277-4431-8B6A-C0E39AC5C70D}" dt="2025-03-17T14:04:32.176" v="4842" actId="478"/>
          <ac:picMkLst>
            <pc:docMk/>
            <pc:sldMk cId="4009602107" sldId="316"/>
            <ac:picMk id="4098" creationId="{CD93ADF8-2236-70B3-9901-C6B2A911EF27}"/>
          </ac:picMkLst>
        </pc:picChg>
        <pc:picChg chg="del">
          <ac:chgData name="mh.0500006@gmail.com" userId="5a23a7bd270b6b26" providerId="LiveId" clId="{A15B549E-B277-4431-8B6A-C0E39AC5C70D}" dt="2025-03-17T14:04:32.760" v="4843" actId="478"/>
          <ac:picMkLst>
            <pc:docMk/>
            <pc:sldMk cId="4009602107" sldId="316"/>
            <ac:picMk id="4100" creationId="{F75E2ADD-166A-2061-5CE7-F2B47A1BA997}"/>
          </ac:picMkLst>
        </pc:picChg>
        <pc:picChg chg="add mod">
          <ac:chgData name="mh.0500006@gmail.com" userId="5a23a7bd270b6b26" providerId="LiveId" clId="{A15B549E-B277-4431-8B6A-C0E39AC5C70D}" dt="2025-03-18T01:26:23.376" v="7218" actId="1076"/>
          <ac:picMkLst>
            <pc:docMk/>
            <pc:sldMk cId="4009602107" sldId="316"/>
            <ac:picMk id="4106" creationId="{44D3281D-55B4-6374-F81A-27B6DD887EB4}"/>
          </ac:picMkLst>
        </pc:picChg>
        <pc:picChg chg="add mod">
          <ac:chgData name="mh.0500006@gmail.com" userId="5a23a7bd270b6b26" providerId="LiveId" clId="{A15B549E-B277-4431-8B6A-C0E39AC5C70D}" dt="2025-03-18T01:26:26.127" v="7220" actId="1076"/>
          <ac:picMkLst>
            <pc:docMk/>
            <pc:sldMk cId="4009602107" sldId="316"/>
            <ac:picMk id="4108" creationId="{CC344609-3869-1D18-4766-CFFDECD465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381862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__Roboto_Slab_5cf5f8"/>
        <a:ea typeface="__Roboto_Slab_5cf5f8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6accca8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6accca8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여기부터는 스터디 발표에 쓰이는 PPT 슬라이드입니다!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020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마지막으로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ResNet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그동안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gradient vanishing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문제 대문에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증가시키면 큰 폭으로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accuarcy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르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감소하는 현상을 해결한 구조입니다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0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Residual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connenction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이용하여 수많은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block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쌓아 올렸는데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원래는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X -&gt; F(x)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direct mapping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시켰다면 이제는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H(x) = F(x) – x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로 정의하여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F(x)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잔차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+ X(identity)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output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으로 내보냅니다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이렇게 함으로써 이전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input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과 다음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input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관계를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residual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더한 것으로 정의할 수 있고 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residual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학습하게 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471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다음 강의로는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10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강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Recurrent Neural Network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 대한 내용입니다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Machine Learning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관점에서 생각해보면 모델은 다양한 입력을 처리할 수 있도록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유연해져야합니다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지금까지 학습했던 모델들은 모두 하나의 입력에 하나의 출력을 가지는 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one to one network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였다면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오른쪽 그림들과 같이 고정사이즈의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input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Sequence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oupu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/ sequence input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sequence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ouput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가질 수도 있을 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2439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일반적으로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작은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Recurrent Core Cell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가지고 있는데 입력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x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으로 들어가면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RNN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새로운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state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vecto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만들어내기 위해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fixed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functio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사용하여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input vector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와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output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vecotr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결합합니다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RNN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내부에서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hidden state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 새로운 입력을 받아들여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update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되는 방식입니다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오른쪽 수식을 통해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 어떻게 동작하는 지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알수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있는데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RNN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 출력 값을 가지려면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h_t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입력으로 하는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FC-layer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추가해야합니다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매 번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FC-Layer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는 매번 업데이트 되는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Hidden_state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(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h_t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기반으로 출력 값을 정합니다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가중치 행렬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Wxh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와 입력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xt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곱으로도 나타낼 수 있으며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295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ko-KR" altLang="en-US" dirty="0" smtClean="0"/>
              <a:t>여기 보이는 그래프는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many-to-many </a:t>
            </a:r>
            <a:r>
              <a:rPr lang="ko-KR" altLang="en-US" dirty="0" smtClean="0"/>
              <a:t>구조입니다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입력 시퀀스 </a:t>
            </a:r>
            <a:r>
              <a:rPr lang="en-US" altLang="ko-KR" dirty="0" smtClean="0"/>
              <a:t>x1,x2,...,xTx_1, x_2, ..., x_Tx1​,x2​,...,</a:t>
            </a:r>
            <a:r>
              <a:rPr lang="en-US" altLang="ko-KR" dirty="0" err="1" smtClean="0"/>
              <a:t>xT</a:t>
            </a:r>
            <a:r>
              <a:rPr lang="en-US" altLang="ko-KR" dirty="0" smtClean="0"/>
              <a:t>​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시간축을</a:t>
            </a:r>
            <a:r>
              <a:rPr lang="ko-KR" altLang="en-US" dirty="0" smtClean="0"/>
              <a:t> 따라 순차적으로 들어오고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시점에서는 이전 </a:t>
            </a:r>
            <a:r>
              <a:rPr lang="en-US" altLang="ko-KR" dirty="0" smtClean="0"/>
              <a:t>hidden state h_{t-1}​</a:t>
            </a:r>
            <a:r>
              <a:rPr lang="ko-KR" altLang="en-US" dirty="0" smtClean="0"/>
              <a:t>와 현재 입력 </a:t>
            </a:r>
            <a:r>
              <a:rPr lang="en-US" altLang="ko-KR" dirty="0" err="1" smtClean="0"/>
              <a:t>xt</a:t>
            </a:r>
            <a:r>
              <a:rPr lang="en-US" altLang="ko-KR" dirty="0" smtClean="0"/>
              <a:t>​</a:t>
            </a:r>
            <a:r>
              <a:rPr lang="ko-KR" altLang="en-US" dirty="0" smtClean="0"/>
              <a:t>를 결합해 새로운 </a:t>
            </a:r>
            <a:r>
              <a:rPr lang="en-US" altLang="ko-KR" dirty="0" smtClean="0"/>
              <a:t>hidden state </a:t>
            </a:r>
            <a:r>
              <a:rPr lang="en-US" altLang="ko-KR" dirty="0" err="1" smtClean="0"/>
              <a:t>htt</a:t>
            </a:r>
            <a:r>
              <a:rPr lang="en-US" altLang="ko-KR" dirty="0" smtClean="0"/>
              <a:t>​</a:t>
            </a:r>
            <a:r>
              <a:rPr lang="ko-KR" altLang="en-US" dirty="0" smtClean="0"/>
              <a:t>를 생성합니다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는 출력 </a:t>
            </a:r>
            <a:r>
              <a:rPr lang="en-US" altLang="ko-KR" dirty="0" err="1" smtClean="0"/>
              <a:t>yt</a:t>
            </a:r>
            <a:r>
              <a:rPr lang="en-US" altLang="ko-KR" dirty="0" smtClean="0"/>
              <a:t>​</a:t>
            </a:r>
            <a:r>
              <a:rPr lang="ko-KR" altLang="en-US" dirty="0" smtClean="0"/>
              <a:t>를 만들고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출력마다 개별적으로 </a:t>
            </a:r>
            <a:r>
              <a:rPr lang="en-US" altLang="ko-KR" dirty="0" smtClean="0"/>
              <a:t>loss Lt</a:t>
            </a:r>
            <a:r>
              <a:rPr lang="ko-KR" altLang="en-US" dirty="0" smtClean="0"/>
              <a:t>를 계산합니다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최종적으로 모든 시간의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합쳐서 전체 </a:t>
            </a:r>
            <a:r>
              <a:rPr lang="en-US" altLang="ko-KR" dirty="0" smtClean="0"/>
              <a:t>loss L</a:t>
            </a:r>
            <a:r>
              <a:rPr lang="ko-KR" altLang="en-US" dirty="0" smtClean="0"/>
              <a:t>을 계산하게 됩니다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7484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ko-KR" altLang="en-US" dirty="0" smtClean="0"/>
              <a:t>이 그림은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'h', 'e', 'l', 'l', 'o'</a:t>
            </a:r>
            <a:r>
              <a:rPr lang="ko-KR" altLang="en-US" dirty="0" smtClean="0"/>
              <a:t>처럼 연속된 문자를 예측하는 과정을 보여줍니다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맨 아래 </a:t>
            </a:r>
            <a:r>
              <a:rPr lang="en-US" altLang="ko-KR" dirty="0" smtClean="0"/>
              <a:t>input layer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'h'</a:t>
            </a:r>
            <a:r>
              <a:rPr lang="ko-KR" altLang="en-US" dirty="0" smtClean="0"/>
              <a:t>가 원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핫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인코딩되어</a:t>
            </a:r>
            <a:r>
              <a:rPr lang="ko-KR" altLang="en-US" dirty="0" smtClean="0"/>
              <a:t> 들어가고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 입력과 이전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를 바탕으로 </a:t>
            </a:r>
            <a:r>
              <a:rPr lang="en-US" altLang="ko-KR" dirty="0" smtClean="0"/>
              <a:t>hidden layer</a:t>
            </a:r>
            <a:r>
              <a:rPr lang="ko-KR" altLang="en-US" dirty="0" smtClean="0"/>
              <a:t>가 업데이트됩니다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 다음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output layer</a:t>
            </a:r>
            <a:r>
              <a:rPr lang="ko-KR" altLang="en-US" dirty="0" smtClean="0"/>
              <a:t>를 거쳐 </a:t>
            </a:r>
            <a:r>
              <a:rPr lang="en-US" altLang="ko-KR" dirty="0" err="1" smtClean="0"/>
              <a:t>softmax</a:t>
            </a:r>
            <a:r>
              <a:rPr lang="ko-KR" altLang="en-US" dirty="0" smtClean="0"/>
              <a:t>를 통해 다음 글자 확률 분포를 예측합니다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예를 들어 </a:t>
            </a:r>
            <a:r>
              <a:rPr lang="en-US" altLang="ko-KR" dirty="0" smtClean="0"/>
              <a:t>'h' </a:t>
            </a:r>
            <a:r>
              <a:rPr lang="ko-KR" altLang="en-US" dirty="0" smtClean="0"/>
              <a:t>입력 시 다음 글자 </a:t>
            </a:r>
            <a:r>
              <a:rPr lang="en-US" altLang="ko-KR" dirty="0" smtClean="0"/>
              <a:t>'e'</a:t>
            </a:r>
            <a:r>
              <a:rPr lang="ko-KR" altLang="en-US" dirty="0" smtClean="0"/>
              <a:t>가 가장 높은 확률로 예측됩니다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이렇게 시퀀스가 흐르면서 이전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가 다음 스텝으로 계속 전달되고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문자를 순차적으로 생성하게 됩니다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79539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 그림은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을 결합해 이미지 </a:t>
            </a:r>
            <a:r>
              <a:rPr lang="ko-KR" altLang="en-US" dirty="0" err="1" smtClean="0"/>
              <a:t>캡셔닝을</a:t>
            </a:r>
            <a:r>
              <a:rPr lang="ko-KR" altLang="en-US" dirty="0" smtClean="0"/>
              <a:t> 하는 구조입니다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왼쪽 </a:t>
            </a:r>
            <a:r>
              <a:rPr lang="en-US" altLang="ko-KR" dirty="0" smtClean="0"/>
              <a:t>CNN</a:t>
            </a:r>
            <a:r>
              <a:rPr lang="ko-KR" altLang="en-US" dirty="0" smtClean="0"/>
              <a:t>은 이미지를 </a:t>
            </a:r>
            <a:r>
              <a:rPr lang="ko-KR" altLang="en-US" dirty="0" err="1" smtClean="0"/>
              <a:t>입력받아</a:t>
            </a:r>
            <a:r>
              <a:rPr lang="ko-KR" altLang="en-US" dirty="0" smtClean="0"/>
              <a:t> 특징을 추출하고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마지막 </a:t>
            </a:r>
            <a:r>
              <a:rPr lang="en-US" altLang="ko-KR" dirty="0" smtClean="0"/>
              <a:t>fully connected layer</a:t>
            </a:r>
            <a:r>
              <a:rPr lang="ko-KR" altLang="en-US" dirty="0" smtClean="0"/>
              <a:t>의 벡터를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의 초기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로 전달합니다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그 다음 </a:t>
            </a:r>
            <a:r>
              <a:rPr lang="en-US" altLang="ko-KR" dirty="0" smtClean="0"/>
              <a:t>RNN</a:t>
            </a:r>
            <a:r>
              <a:rPr lang="ko-KR" altLang="en-US" dirty="0" smtClean="0"/>
              <a:t>이 순차적으로 </a:t>
            </a:r>
            <a:r>
              <a:rPr lang="en-US" altLang="ko-KR" dirty="0" smtClean="0"/>
              <a:t>'straw', 'hat' </a:t>
            </a:r>
            <a:r>
              <a:rPr lang="ko-KR" altLang="en-US" dirty="0" smtClean="0"/>
              <a:t>같은 단어를 생성합니다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처음에는 </a:t>
            </a:r>
            <a:r>
              <a:rPr lang="en-US" altLang="ko-KR" dirty="0" smtClean="0"/>
              <a:t>&lt;START&gt; </a:t>
            </a:r>
            <a:r>
              <a:rPr lang="ko-KR" altLang="en-US" dirty="0" smtClean="0"/>
              <a:t>토큰으로 시작해서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 시점의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를 기반으로 단어를 예측하며</a:t>
            </a:r>
            <a:r>
              <a:rPr lang="en-US" altLang="ko-KR" dirty="0" smtClean="0"/>
              <a:t>, &lt;END&gt; </a:t>
            </a:r>
            <a:r>
              <a:rPr lang="ko-KR" altLang="en-US" dirty="0" smtClean="0"/>
              <a:t>토큰이 생성되면 문장이 끝나게 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방식은 이미지를 보고 자연어 설명을 생성하는 데 활용됩니다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44140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기존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구조에서는 입력과 </a:t>
            </a:r>
            <a:r>
              <a:rPr lang="en-US" altLang="ko-KR" dirty="0" smtClean="0"/>
              <a:t>hidden state</a:t>
            </a:r>
            <a:r>
              <a:rPr lang="ko-KR" altLang="en-US" dirty="0" smtClean="0"/>
              <a:t>가 반복적으로 쌓이며 </a:t>
            </a:r>
            <a:r>
              <a:rPr lang="en-US" altLang="ko-KR" dirty="0" err="1" smtClean="0"/>
              <a:t>tanh</a:t>
            </a:r>
            <a:r>
              <a:rPr lang="ko-KR" altLang="en-US" dirty="0" smtClean="0"/>
              <a:t>를 거치기 때문에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시간 축을 따라 흐르면서 점점 약해지는 </a:t>
            </a:r>
            <a:r>
              <a:rPr lang="en-US" altLang="ko-KR" dirty="0" smtClean="0"/>
              <a:t>vanishing gradient </a:t>
            </a:r>
            <a:r>
              <a:rPr lang="ko-KR" altLang="en-US" dirty="0" smtClean="0"/>
              <a:t>문제가 발생합니다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결과적으로 오래된 정보는 거의 기억되지 못합니다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9570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이를 해결하기 위해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이 등장했습니다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LSTM</a:t>
            </a:r>
            <a:r>
              <a:rPr lang="ko-KR" altLang="en-US" dirty="0" smtClean="0"/>
              <a:t>은 셀 상태 </a:t>
            </a:r>
            <a:r>
              <a:rPr lang="en-US" altLang="ko-KR" dirty="0" err="1" smtClean="0"/>
              <a:t>ctc_tct</a:t>
            </a:r>
            <a:r>
              <a:rPr lang="en-US" altLang="ko-KR" dirty="0" smtClean="0"/>
              <a:t>​</a:t>
            </a:r>
            <a:r>
              <a:rPr lang="ko-KR" altLang="en-US" dirty="0" smtClean="0"/>
              <a:t>라는 별도의 경로를 두어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곱셈과 덧셈만으로 안정적으로 흐를 수 있도록 설계되었습니다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err="1" smtClean="0"/>
              <a:t>게이트</a:t>
            </a:r>
            <a:r>
              <a:rPr lang="ko-KR" altLang="en-US" dirty="0" smtClean="0"/>
              <a:t> 구조를 통해 필요한 정보만 기억하거나 잊게 하면서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장기 의존성 문제를 효과적으로 극복합니다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197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LSTM </a:t>
            </a:r>
            <a:r>
              <a:rPr lang="ko-KR" altLang="en-US" dirty="0" smtClean="0"/>
              <a:t>구조에서는 셀 상태 </a:t>
            </a:r>
            <a:r>
              <a:rPr lang="en-US" altLang="ko-KR" dirty="0" smtClean="0"/>
              <a:t>Ct​</a:t>
            </a:r>
            <a:r>
              <a:rPr lang="ko-KR" altLang="en-US" dirty="0" smtClean="0"/>
              <a:t>를 통해 </a:t>
            </a:r>
            <a:r>
              <a:rPr lang="ko-KR" altLang="en-US" dirty="0" err="1" smtClean="0"/>
              <a:t>그래디언트가</a:t>
            </a:r>
            <a:r>
              <a:rPr lang="ko-KR" altLang="en-US" dirty="0" smtClean="0"/>
              <a:t> 곧바로 왼쪽으로 길게 전달됩니다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중간의 </a:t>
            </a:r>
            <a:r>
              <a:rPr lang="en-US" altLang="ko-KR" dirty="0" smtClean="0"/>
              <a:t>forget </a:t>
            </a:r>
            <a:r>
              <a:rPr lang="ko-KR" altLang="en-US" dirty="0" err="1" smtClean="0"/>
              <a:t>게이트와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input </a:t>
            </a:r>
            <a:r>
              <a:rPr lang="ko-KR" altLang="en-US" dirty="0" err="1" smtClean="0"/>
              <a:t>게이트가</a:t>
            </a:r>
            <a:r>
              <a:rPr lang="ko-KR" altLang="en-US" dirty="0" smtClean="0"/>
              <a:t> 적절히 조정되기 때문에</a:t>
            </a:r>
            <a:r>
              <a:rPr lang="en-US" altLang="ko-KR" dirty="0" smtClean="0"/>
              <a:t>, gradient</a:t>
            </a:r>
            <a:r>
              <a:rPr lang="ko-KR" altLang="en-US" dirty="0" smtClean="0"/>
              <a:t>가 셀 상태 라인을 통해 손실 없이 전달되는 특성이 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 덕분에 </a:t>
            </a:r>
            <a:r>
              <a:rPr lang="en-US" altLang="ko-KR" dirty="0" smtClean="0"/>
              <a:t>LSTM</a:t>
            </a:r>
            <a:r>
              <a:rPr lang="ko-KR" altLang="en-US" dirty="0" smtClean="0"/>
              <a:t>은 긴 시퀀스에서도 과거 정보를 잊지 않고 학습할 수 있게 됩니다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35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accca8d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accca8d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스터디 진행은</a:t>
            </a:r>
            <a:r>
              <a:rPr lang="en-US" altLang="ko-KR" dirty="0"/>
              <a:t> </a:t>
            </a:r>
            <a:r>
              <a:rPr lang="ko-KR" altLang="en-US" dirty="0"/>
              <a:t>이번 주부터 시작하여 중앙대학교 </a:t>
            </a:r>
            <a:r>
              <a:rPr lang="ko-KR" altLang="en-US" dirty="0" err="1"/>
              <a:t>스터디룸에서</a:t>
            </a:r>
            <a:r>
              <a:rPr lang="ko-KR" altLang="en-US" dirty="0"/>
              <a:t> 월요일에 진행하기로 계획하였습니다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321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Lecture 12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는 전반적으로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CNN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이해하는데 도움이 되는 내용으로 구성되어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여기서는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convNet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안에서 어떤 일이 발생할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고있을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visualizing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관점에서 바라보고 있습니다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그림에서는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첫번째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가 실제로 어떻게 보일지 시각화한 그림인데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첫번째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레이어는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보통 이미지와 가장 가까운 층으로서 이미지 내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edge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같은 특징을 추출하기 위해 사용됩니다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하지만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두번째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중간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부터는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첫번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째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feature map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특징들에서 한 번 더 특징을 뽑아낸 것이기 때문에 해석하기가 쉽지 않습니다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39507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하지만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두번째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중간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부터는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첫번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째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feature map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특징들에서 한 번 더 특징을 뽑아낸 것이기 때문에 해석하기가 쉽지 않습니다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85783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마지막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layer (FC layer)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에서는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AlexNet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에서는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4096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개의 차원을 가지게 되어 픽셀 공간에서 굉장히 큰 차이가 있더라도 학습결과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feature space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에서는 유사한 이미지의 검출이 가능함을 확인 가능하게 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66174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CNN </a:t>
            </a:r>
            <a:r>
              <a:rPr lang="ko-KR" altLang="en-US" dirty="0" smtClean="0"/>
              <a:t>모델을 해석하고 이해하기 위한 대표적인 시각화 기법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보여줍니다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첫째</a:t>
            </a:r>
            <a:r>
              <a:rPr lang="en-US" altLang="ko-KR" dirty="0" smtClean="0"/>
              <a:t>, Maximally Activating Patches</a:t>
            </a:r>
            <a:r>
              <a:rPr lang="ko-KR" altLang="en-US" dirty="0" smtClean="0"/>
              <a:t>는 필터를 가장 강하게 활성화시키는 입력 패치를 찾아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무엇에 주목하는지 확인합니다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둘째</a:t>
            </a:r>
            <a:r>
              <a:rPr lang="en-US" altLang="ko-KR" dirty="0" smtClean="0"/>
              <a:t>, Occlusion Experiment</a:t>
            </a:r>
            <a:r>
              <a:rPr lang="ko-KR" altLang="en-US" dirty="0" smtClean="0"/>
              <a:t>는 입력 이미지를 일부 가리고 성능 변화를 관찰해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모델이 중요한 영역을 직접 확인할 수 있게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셋째</a:t>
            </a:r>
            <a:r>
              <a:rPr lang="en-US" altLang="ko-KR" dirty="0" smtClean="0"/>
              <a:t>, Saliency Map</a:t>
            </a:r>
            <a:r>
              <a:rPr lang="ko-KR" altLang="en-US" dirty="0" smtClean="0"/>
              <a:t>은 입력 이미지의 각 픽셀이 출력에 얼마나 영향을 주는지를 시각적으로 표현해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모델의 주목 영역을 직관적으로 보여줍니다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741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이런 시각화의 핵심 원리를 수학적으로 접근한 </a:t>
            </a:r>
            <a:r>
              <a:rPr lang="en-US" altLang="ko-KR" dirty="0" smtClean="0"/>
              <a:t>Gradient Descent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Ascent</a:t>
            </a:r>
            <a:r>
              <a:rPr lang="ko-KR" altLang="en-US" dirty="0" smtClean="0"/>
              <a:t>를 소개합니다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Gradient Descent</a:t>
            </a:r>
            <a:r>
              <a:rPr lang="ko-KR" altLang="en-US" dirty="0" smtClean="0"/>
              <a:t>는 우리가 학습 과정에서 사용했던 방식으로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입력 이미지에 따른 </a:t>
            </a:r>
            <a:r>
              <a:rPr lang="en-US" altLang="ko-KR" dirty="0" smtClean="0"/>
              <a:t>loss</a:t>
            </a:r>
            <a:r>
              <a:rPr lang="ko-KR" altLang="en-US" dirty="0" smtClean="0"/>
              <a:t>를 줄이기 위해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를 조정했습니다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반대로 </a:t>
            </a:r>
            <a:r>
              <a:rPr lang="en-US" altLang="ko-KR" dirty="0" smtClean="0"/>
              <a:t>Gradient Ascent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weight</a:t>
            </a:r>
            <a:r>
              <a:rPr lang="ko-KR" altLang="en-US" dirty="0" smtClean="0"/>
              <a:t>는 고정한 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특정 뉴런을 가장 강하게 활성화시킬 수 있는 입력 이미지를 찾아 모델이 인식하는 </a:t>
            </a:r>
            <a:r>
              <a:rPr lang="en-US" altLang="ko-KR" dirty="0" smtClean="0"/>
              <a:t>'</a:t>
            </a:r>
            <a:r>
              <a:rPr lang="ko-KR" altLang="en-US" dirty="0" smtClean="0"/>
              <a:t>이상적인</a:t>
            </a:r>
            <a:r>
              <a:rPr lang="en-US" altLang="ko-KR" dirty="0" smtClean="0"/>
              <a:t>' </a:t>
            </a:r>
            <a:r>
              <a:rPr lang="ko-KR" altLang="en-US" dirty="0" smtClean="0"/>
              <a:t>이미지를 시각화하는 방법입니다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이를 통해 모델이 어떤 특징을 가장 선호하는지 알 수 있습니다</a:t>
            </a:r>
            <a:r>
              <a:rPr lang="en-US" altLang="ko-KR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이를 발전시켜 </a:t>
            </a:r>
            <a:r>
              <a:rPr lang="en-US" altLang="ko-KR" dirty="0" smtClean="0"/>
              <a:t>Image Synthesizing, Texture Synthesis, Neural Style Transfer </a:t>
            </a:r>
            <a:r>
              <a:rPr lang="ko-KR" altLang="en-US" dirty="0" smtClean="0"/>
              <a:t>같은 응용까지 확장되었습니다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ko-KR" altLang="en-US" dirty="0" smtClean="0"/>
              <a:t>이러한 방법들은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모델이 학습한 내부 표현을 직관적으로 관찰하게 해주고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모델의 해석 가능성과 투명성을 높이는 중요한 도구입니다</a:t>
            </a:r>
            <a:r>
              <a:rPr lang="en-US" altLang="ko-KR" dirty="0" smtClean="0"/>
              <a:t>.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7434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1F1E077C-DCE3-29B5-1026-C40A8B5D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86A88251-A1EF-E755-A194-4F7E55DB1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AE1CE97A-E9AE-0830-6495-0A302D30C0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365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오늘은 스터디의</a:t>
            </a:r>
            <a:r>
              <a:rPr lang="en-US" altLang="ko-KR" dirty="0"/>
              <a:t> </a:t>
            </a:r>
            <a:r>
              <a:rPr lang="ko-KR" altLang="en-US" dirty="0"/>
              <a:t>진행 </a:t>
            </a:r>
            <a:r>
              <a:rPr lang="ko-KR" altLang="en-US" dirty="0" smtClean="0"/>
              <a:t>상황과 지난번에 </a:t>
            </a:r>
            <a:r>
              <a:rPr lang="en-US" altLang="ko-KR" dirty="0" smtClean="0"/>
              <a:t>cs231n</a:t>
            </a:r>
            <a:r>
              <a:rPr lang="en-US" altLang="ko-KR" baseline="0" dirty="0" smtClean="0"/>
              <a:t> 2</a:t>
            </a:r>
            <a:r>
              <a:rPr lang="ko-KR" altLang="en-US" baseline="0" dirty="0" smtClean="0"/>
              <a:t>조 발표해주셨던 내용에 이어서 발표를 진행하겠습니다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421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7C26E80B-E6B2-E143-ACDB-E4368CFA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4BC39A62-A7FE-085A-AA3D-B0D63EC9A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5092FDD-44E2-3875-C953-D3C4E4DEB7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스터디는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5/12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어제를 기점으로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강부터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강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12</a:t>
            </a:r>
            <a:r>
              <a:rPr lang="ko-KR" altLang="en-US" baseline="0" dirty="0" smtClean="0"/>
              <a:t>강까지 </a:t>
            </a:r>
            <a:r>
              <a:rPr lang="ko-KR" altLang="en-US" baseline="0" dirty="0" err="1" smtClean="0"/>
              <a:t>스터디가</a:t>
            </a:r>
            <a:r>
              <a:rPr lang="ko-KR" altLang="en-US" baseline="0" dirty="0" smtClean="0"/>
              <a:t> 완료된 상태이며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다음주부터 이어서 </a:t>
            </a:r>
            <a:r>
              <a:rPr lang="en-US" altLang="ko-KR" baseline="0" dirty="0" smtClean="0"/>
              <a:t>11</a:t>
            </a:r>
            <a:r>
              <a:rPr lang="ko-KR" altLang="en-US" baseline="0" dirty="0" smtClean="0"/>
              <a:t>강 내용을 </a:t>
            </a:r>
            <a:r>
              <a:rPr lang="ko-KR" altLang="en-US" baseline="0" dirty="0" err="1" smtClean="0"/>
              <a:t>스터디할</a:t>
            </a:r>
            <a:r>
              <a:rPr lang="ko-KR" altLang="en-US" baseline="0" dirty="0" smtClean="0"/>
              <a:t> 예정입니다</a:t>
            </a:r>
            <a:r>
              <a:rPr lang="en-US" altLang="ko-KR" baseline="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aseline="0" dirty="0" smtClean="0"/>
              <a:t>2</a:t>
            </a:r>
            <a:r>
              <a:rPr lang="ko-KR" altLang="en-US" baseline="0" dirty="0" smtClean="0"/>
              <a:t>조에서 </a:t>
            </a:r>
            <a:r>
              <a:rPr lang="en-US" altLang="ko-KR" baseline="0" dirty="0" smtClean="0"/>
              <a:t>8</a:t>
            </a:r>
            <a:r>
              <a:rPr lang="ko-KR" altLang="en-US" baseline="0" dirty="0" smtClean="0"/>
              <a:t>강 </a:t>
            </a:r>
            <a:r>
              <a:rPr lang="en-US" altLang="ko-KR" baseline="0" dirty="0" smtClean="0"/>
              <a:t>Deep Learning </a:t>
            </a:r>
            <a:r>
              <a:rPr lang="en-US" altLang="ko-KR" baseline="0" dirty="0" err="1" smtClean="0"/>
              <a:t>Softsare</a:t>
            </a:r>
            <a:r>
              <a:rPr lang="ko-KR" altLang="en-US" baseline="0" dirty="0" smtClean="0"/>
              <a:t>를 잘 설명해주셨기 때문에 </a:t>
            </a:r>
            <a:r>
              <a:rPr lang="en-US" altLang="ko-KR" baseline="0" dirty="0" smtClean="0"/>
              <a:t>CNN Architecture, RNN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Visualizing and Understanding</a:t>
            </a:r>
            <a:r>
              <a:rPr lang="ko-KR" altLang="en-US" baseline="0" dirty="0" smtClean="0"/>
              <a:t>부분에 대해서 학습하도록 해보겠습니다</a:t>
            </a:r>
            <a:r>
              <a:rPr lang="en-US" altLang="ko-KR" baseline="0"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7684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smtClean="0"/>
              <a:t>9</a:t>
            </a:r>
            <a:r>
              <a:rPr lang="ko-KR" altLang="en-US" dirty="0" smtClean="0"/>
              <a:t>번째 강의에서는</a:t>
            </a:r>
            <a:r>
              <a:rPr lang="en-US" altLang="ko-KR" dirty="0" smtClean="0"/>
              <a:t> CNN</a:t>
            </a:r>
            <a:r>
              <a:rPr lang="en-US" altLang="ko-KR" baseline="0" dirty="0" smtClean="0"/>
              <a:t> Architecture</a:t>
            </a:r>
            <a:r>
              <a:rPr lang="ko-KR" altLang="en-US" dirty="0" smtClean="0"/>
              <a:t>는</a:t>
            </a:r>
            <a:r>
              <a:rPr lang="ko-KR" altLang="en-US" baseline="0" dirty="0" smtClean="0"/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2017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년까지 있었던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CNN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관련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State of The Art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다루는 강좌입니다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158750" indent="0" fontAlgn="base">
              <a:buNone/>
            </a:pP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main architecture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으로는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AlexNet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VGG,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GoogLeNet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ResNet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 있습니다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714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/>
              <a:t>먼저 </a:t>
            </a:r>
            <a:r>
              <a:rPr lang="en-US" altLang="ko-KR" dirty="0" err="1" smtClean="0"/>
              <a:t>AlexNet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 smtClean="0"/>
              <a:t>AlexNet</a:t>
            </a:r>
            <a:r>
              <a:rPr lang="ko-KR" altLang="en-US" dirty="0" smtClean="0"/>
              <a:t>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 5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convolution layer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max pooling layer 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norm layer, 3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fc layer</a:t>
            </a:r>
            <a:r>
              <a:rPr lang="ko-KR" altLang="en-US" baseline="0" dirty="0" smtClean="0"/>
              <a:t>로 구성된 네트워크입니다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aseline="0" dirty="0" smtClean="0"/>
              <a:t>오른쪽의 </a:t>
            </a:r>
            <a:r>
              <a:rPr lang="en-US" altLang="ko-KR" baseline="0" dirty="0" smtClean="0"/>
              <a:t>figure</a:t>
            </a:r>
            <a:r>
              <a:rPr lang="ko-KR" altLang="en-US" baseline="0" dirty="0" smtClean="0"/>
              <a:t>를 살펴보면 중간에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개의 </a:t>
            </a:r>
            <a:r>
              <a:rPr lang="en-US" altLang="ko-KR" baseline="0" dirty="0" smtClean="0"/>
              <a:t>ROW</a:t>
            </a:r>
            <a:r>
              <a:rPr lang="ko-KR" altLang="en-US" baseline="0" dirty="0" smtClean="0"/>
              <a:t>로 갈라진 것을 볼 수 있는 데 그 이유는 당시 실험했던 </a:t>
            </a:r>
            <a:r>
              <a:rPr lang="en-US" altLang="ko-KR" baseline="0" dirty="0" smtClean="0"/>
              <a:t>GPU</a:t>
            </a:r>
            <a:r>
              <a:rPr lang="ko-KR" altLang="en-US" baseline="0" dirty="0" smtClean="0"/>
              <a:t>가 </a:t>
            </a:r>
            <a:r>
              <a:rPr lang="en-US" altLang="ko-KR" baseline="0" dirty="0" smtClean="0"/>
              <a:t>3gb</a:t>
            </a:r>
            <a:r>
              <a:rPr lang="ko-KR" altLang="en-US" baseline="0" dirty="0" smtClean="0"/>
              <a:t>의 메모리만을 가지고 있어서 </a:t>
            </a:r>
            <a:r>
              <a:rPr lang="en-US" altLang="ko-KR" baseline="0" dirty="0" smtClean="0"/>
              <a:t>GPU 2</a:t>
            </a:r>
            <a:r>
              <a:rPr lang="ko-KR" altLang="en-US" baseline="0" dirty="0" smtClean="0"/>
              <a:t>개를 사용했다고 합니다</a:t>
            </a:r>
            <a:r>
              <a:rPr lang="en-US" altLang="ko-KR" baseline="0" dirty="0" smtClean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Conv1, conv2, conv4, conv5 layer</a:t>
            </a:r>
            <a:r>
              <a:rPr lang="ko-KR" altLang="en-US" baseline="0" dirty="0" smtClean="0"/>
              <a:t>는 같은 </a:t>
            </a:r>
            <a:r>
              <a:rPr lang="en-US" altLang="ko-KR" baseline="0" dirty="0" smtClean="0"/>
              <a:t>GPU</a:t>
            </a:r>
            <a:r>
              <a:rPr lang="ko-KR" altLang="en-US" baseline="0" dirty="0" smtClean="0"/>
              <a:t>에 있는 </a:t>
            </a:r>
            <a:r>
              <a:rPr lang="en-US" altLang="ko-KR" baseline="0" dirty="0" smtClean="0"/>
              <a:t>feature map</a:t>
            </a:r>
            <a:r>
              <a:rPr lang="ko-KR" altLang="en-US" baseline="0" dirty="0" smtClean="0"/>
              <a:t>들만이 연결되고 있고</a:t>
            </a:r>
            <a:r>
              <a:rPr lang="en-US" altLang="ko-KR" baseline="0" dirty="0" smtClean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aseline="0" dirty="0" smtClean="0"/>
              <a:t>CONV3, FC6, FC7, FC8</a:t>
            </a:r>
            <a:r>
              <a:rPr lang="ko-KR" altLang="en-US" baseline="0" dirty="0" smtClean="0"/>
              <a:t>에서는 </a:t>
            </a:r>
            <a:r>
              <a:rPr lang="en-US" altLang="ko-KR" baseline="0" dirty="0" smtClean="0"/>
              <a:t>GPU </a:t>
            </a:r>
            <a:r>
              <a:rPr lang="ko-KR" altLang="en-US" baseline="0" dirty="0" smtClean="0"/>
              <a:t>간에 소통을 위해 모든 </a:t>
            </a:r>
            <a:r>
              <a:rPr lang="en-US" altLang="ko-KR" baseline="0" dirty="0" smtClean="0"/>
              <a:t>feature map</a:t>
            </a:r>
            <a:r>
              <a:rPr lang="ko-KR" altLang="en-US" baseline="0" dirty="0" smtClean="0"/>
              <a:t>들이 연결되고 있는 구조입니다</a:t>
            </a:r>
            <a:r>
              <a:rPr lang="en-US" altLang="ko-KR" baseline="0" dirty="0" smtClean="0"/>
              <a:t>.</a:t>
            </a:r>
          </a:p>
          <a:p>
            <a:pPr marL="158750" indent="0" fontAlgn="base"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158750" indent="0" fontAlgn="base">
              <a:buNone/>
            </a:pP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AlexNet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 처음으로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Convolutional Neural Network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딥러닝에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적용하여 엄청난 성능향상을 이뤄낸 후에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 분야가 본격적인 발달을 이루어졌습니다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853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다음은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AlexNet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에서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Hyperparameter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바꿈으로써 </a:t>
            </a:r>
            <a:r>
              <a:rPr lang="ko-KR" altLang="en-US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에러율을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5%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정도 감소하는 데 성공한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ZFNet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을 거쳐서</a:t>
            </a: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이전 네트워크와 다르게 더 깊은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층을 구성하는 데 성공한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VGGNet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GoogleNet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36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다음은 </a:t>
            </a:r>
            <a:r>
              <a:rPr lang="en-US" altLang="ko-KR" sz="1100" b="0" i="0" u="none" strike="noStrike" cap="none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VGGNet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7*7 conv</a:t>
            </a:r>
            <a:r>
              <a:rPr lang="ko-KR" altLang="en-US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사용하는 대신에 </a:t>
            </a:r>
            <a:r>
              <a:rPr lang="en-US" altLang="ko-KR" sz="1100" b="0" i="0" u="none" strike="noStrike" cap="none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3*3 conv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2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개를 사용하는 네트워크입니다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이렇게 하면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PARAMETEr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개수는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filte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크기의 제곱에 비례하므로 더 적은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파라미터로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학습시킬 수 있습니다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또한 층이 깊어짐으로써 많은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non-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linearities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적용하는 장점이 있습니다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423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>
          <a:extLst>
            <a:ext uri="{FF2B5EF4-FFF2-40B4-BE49-F238E27FC236}">
              <a16:creationId xmlns:a16="http://schemas.microsoft.com/office/drawing/2014/main" xmlns="" id="{D4A35ABB-BF5B-8ECC-E890-D11885A4D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>
            <a:extLst>
              <a:ext uri="{FF2B5EF4-FFF2-40B4-BE49-F238E27FC236}">
                <a16:creationId xmlns:a16="http://schemas.microsoft.com/office/drawing/2014/main" xmlns="" id="{C18FF09A-1DAF-4EDC-0AF5-0112AC22B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>
            <a:extLst>
              <a:ext uri="{FF2B5EF4-FFF2-40B4-BE49-F238E27FC236}">
                <a16:creationId xmlns:a16="http://schemas.microsoft.com/office/drawing/2014/main" xmlns="" id="{FB4FCBA6-8084-6E9F-5921-147D758707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다음은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GooglNet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inception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modul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과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bottleneck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사용하여 계산 효율성을 늘리며 더 깊은 네트워크를 구현했습니다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인셉션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모듈은 다양한 크기의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filter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병렬 연결함으로써 표현력을 증가시키는 역할을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하게됩니다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 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하지만 이런 구조는 더 많은 </a:t>
            </a:r>
            <a:r>
              <a:rPr lang="ko-KR" altLang="en-US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계산량을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필요로 하는데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, </a:t>
            </a:r>
            <a:r>
              <a:rPr lang="en-US" altLang="ko-KR" sz="1100" b="0" i="0" u="none" strike="noStrike" cap="none" baseline="0" dirty="0" err="1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GoogleNet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은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1*1 conv layer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의 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depth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를 사영하여 계산 효율성을 관리할 수 있게 합니다</a:t>
            </a:r>
            <a:r>
              <a:rPr lang="en-US" altLang="ko-KR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.</a:t>
            </a:r>
            <a:r>
              <a:rPr lang="ko-KR" altLang="en-US" sz="1100" b="0" i="0" u="none" strike="noStrike" cap="none" baseline="0" dirty="0" smtClean="0">
                <a:solidFill>
                  <a:srgbClr val="000000"/>
                </a:solidFill>
                <a:effectLst/>
                <a:latin typeface="__Roboto_Slab_5cf5f8"/>
                <a:ea typeface="__Roboto_Slab_5cf5f8"/>
                <a:cs typeface="Arial"/>
                <a:sym typeface="Arial"/>
              </a:rPr>
              <a:t> </a:t>
            </a: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baseline="0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0" i="0" u="none" strike="noStrike" cap="none" dirty="0" smtClean="0">
              <a:solidFill>
                <a:srgbClr val="000000"/>
              </a:solidFill>
              <a:effectLst/>
              <a:latin typeface="__Roboto_Slab_5cf5f8"/>
              <a:ea typeface="__Roboto_Slab_5cf5f8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480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__Roboto_Slab_5cf5f8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__Roboto_Slab_5cf5f8"/>
          <a:ea typeface="__Roboto_Slab_5cf5f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__Roboto_Slab_5cf5f8"/>
          <a:ea typeface="__Roboto_Slab_5cf5f8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sp>
        <p:nvSpPr>
          <p:cNvPr id="812" name="Google Shape;812;p7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  <a:latin typeface="__Roboto_Slab_5cf5f8"/>
              </a:rPr>
              <a:t>[CUAI] CS231n </a:t>
            </a:r>
            <a:r>
              <a:rPr lang="ko-KR" altLang="en-US" sz="2500" b="1" dirty="0">
                <a:solidFill>
                  <a:srgbClr val="19264B"/>
                </a:solidFill>
                <a:latin typeface="__Roboto_Slab_5cf5f8"/>
              </a:rPr>
              <a:t>스터디</a:t>
            </a:r>
            <a:r>
              <a:rPr lang="en-US" altLang="ko" sz="2500" b="1" dirty="0">
                <a:solidFill>
                  <a:srgbClr val="19264B"/>
                </a:solidFill>
                <a:latin typeface="__Roboto_Slab_5cf5f8"/>
              </a:rPr>
              <a:t> 1</a:t>
            </a:r>
            <a:r>
              <a:rPr lang="ko-KR" altLang="en-US" sz="2500" b="1" dirty="0">
                <a:solidFill>
                  <a:srgbClr val="19264B"/>
                </a:solidFill>
                <a:latin typeface="__Roboto_Slab_5cf5f8"/>
              </a:rPr>
              <a:t>팀</a:t>
            </a:r>
            <a:endParaRPr lang="en-US" altLang="ko-KR" sz="2500" b="1" dirty="0">
              <a:solidFill>
                <a:srgbClr val="19264B"/>
              </a:solidFill>
              <a:latin typeface="__Roboto_Slab_5cf5f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 smtClean="0">
                <a:solidFill>
                  <a:srgbClr val="19264B"/>
                </a:solidFill>
                <a:latin typeface="__Roboto_Slab_5cf5f8"/>
              </a:rPr>
              <a:t>2025.0</a:t>
            </a:r>
            <a:r>
              <a:rPr lang="en-US" altLang="ko" dirty="0" smtClean="0">
                <a:solidFill>
                  <a:srgbClr val="19264B"/>
                </a:solidFill>
                <a:latin typeface="__Roboto_Slab_5cf5f8"/>
              </a:rPr>
              <a:t>5</a:t>
            </a:r>
            <a:r>
              <a:rPr lang="ko" dirty="0" smtClean="0">
                <a:solidFill>
                  <a:srgbClr val="19264B"/>
                </a:solidFill>
                <a:latin typeface="__Roboto_Slab_5cf5f8"/>
              </a:rPr>
              <a:t>.</a:t>
            </a:r>
            <a:r>
              <a:rPr lang="en-US" altLang="ko" dirty="0" smtClean="0">
                <a:solidFill>
                  <a:srgbClr val="19264B"/>
                </a:solidFill>
                <a:latin typeface="__Roboto_Slab_5cf5f8"/>
              </a:rPr>
              <a:t>12</a:t>
            </a:r>
            <a:endParaRPr dirty="0">
              <a:solidFill>
                <a:srgbClr val="19264B"/>
              </a:solidFill>
              <a:latin typeface="__Roboto_Slab_5cf5f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__Roboto_Slab_5cf5f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__Roboto_Slab_5cf5f8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__Roboto_Slab_5cf5f8"/>
              </a:rPr>
              <a:t>발표자 : </a:t>
            </a:r>
            <a:r>
              <a:rPr lang="ko-KR" altLang="en-US" sz="1100" dirty="0" smtClean="0">
                <a:solidFill>
                  <a:srgbClr val="19264B"/>
                </a:solidFill>
                <a:latin typeface="__Roboto_Slab_5cf5f8"/>
              </a:rPr>
              <a:t>김성민</a:t>
            </a:r>
            <a:endParaRPr sz="1100" dirty="0">
              <a:solidFill>
                <a:srgbClr val="19264B"/>
              </a:solidFill>
              <a:latin typeface="__Roboto_Slab_5cf5f8"/>
            </a:endParaRPr>
          </a:p>
        </p:txBody>
      </p:sp>
      <p:cxnSp>
        <p:nvCxnSpPr>
          <p:cNvPr id="813" name="Google Shape;813;p7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4" name="Google Shape;8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994239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ResNet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223" y="1271748"/>
            <a:ext cx="5356289" cy="34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46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1020156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ResNet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863" y="2142962"/>
            <a:ext cx="2105025" cy="20478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864" y="177725"/>
            <a:ext cx="1686478" cy="46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85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952" y="1338262"/>
            <a:ext cx="73247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8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4863" y="1255395"/>
            <a:ext cx="3629025" cy="2876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888" y="1277493"/>
            <a:ext cx="3685026" cy="14161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478" y="2843676"/>
            <a:ext cx="43053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0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077" y="1182433"/>
            <a:ext cx="699135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8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246" y="799827"/>
            <a:ext cx="3427096" cy="414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66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8703" y="1140008"/>
            <a:ext cx="652462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4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908990"/>
            <a:ext cx="7682917" cy="18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75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165" y="1314069"/>
            <a:ext cx="717232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2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) </a:t>
            </a: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Recurrent Neural Network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5942" y="1822023"/>
            <a:ext cx="6635306" cy="149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69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20" name="Google Shape;820;p7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1" name="Google Shape;8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7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632304AB-2823-C052-26B0-A2BA8EE33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493" y="3168342"/>
            <a:ext cx="5191850" cy="128605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973" y="1084125"/>
            <a:ext cx="1527173" cy="83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3) Visualizing and Understanding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618" y="1245298"/>
            <a:ext cx="7058573" cy="338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3) Visualizing and Understanding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404" y="1055550"/>
            <a:ext cx="52578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64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3) Visualizing and Understanding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009" y="1055550"/>
            <a:ext cx="72199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6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3) Visualizing and Understanding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7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543677" y="933939"/>
            <a:ext cx="3796419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Maximally Activating Patches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Occlusion Experiments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Saliency Maps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44" y="933939"/>
            <a:ext cx="2895600" cy="8858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319" y="1937240"/>
            <a:ext cx="3295650" cy="1019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1334" y="3166532"/>
            <a:ext cx="4014026" cy="85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30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3) Visualizing and Understanding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7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38749" y="933939"/>
            <a:ext cx="6893187" cy="3865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Gradient Descent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입력 이미지가 들어왔을 때 </a:t>
            </a:r>
            <a:r>
              <a:rPr lang="en-US" altLang="ko-KR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Weight </a:t>
            </a:r>
            <a:r>
              <a:rPr lang="ko-KR" alt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값을 </a:t>
            </a:r>
            <a:r>
              <a:rPr lang="en-US" altLang="ko-KR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update</a:t>
            </a:r>
            <a:r>
              <a:rPr lang="ko-KR" alt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하기 위해 사용했던 방법</a:t>
            </a:r>
            <a:endParaRPr lang="en-US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Gradient Ascent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해당 뉴런을 활성화시키는 </a:t>
            </a:r>
            <a:r>
              <a:rPr lang="en-US" altLang="ko-KR" sz="16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General</a:t>
            </a:r>
            <a:r>
              <a:rPr lang="ko-KR" altLang="en-US" sz="16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한 입력 이미지를 찾아내는 방법</a:t>
            </a:r>
            <a:endParaRPr lang="en-US" sz="16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4332" y="3352038"/>
            <a:ext cx="3100707" cy="11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33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2538AB8E-FEC8-DA8C-9B79-52AA465A6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A13883FF-DF90-3621-2886-CFBB9641BB9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BE58B0D0-F3CB-C8B1-6EEC-890B06DA2FC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3D314F03-30AB-FB21-9B45-F4860CBAC8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1E1F5B64-357D-16EA-5BCA-F159C4480966}"/>
              </a:ext>
            </a:extLst>
          </p:cNvPr>
          <p:cNvSpPr txBox="1"/>
          <p:nvPr/>
        </p:nvSpPr>
        <p:spPr>
          <a:xfrm>
            <a:off x="2531753" y="2080970"/>
            <a:ext cx="4979400" cy="963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감사합니다</a:t>
            </a:r>
            <a:endParaRPr sz="44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1454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목차</a:t>
            </a:r>
            <a:endParaRPr sz="20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2" name="Google Shape;812;p73">
            <a:extLst>
              <a:ext uri="{FF2B5EF4-FFF2-40B4-BE49-F238E27FC236}">
                <a16:creationId xmlns:a16="http://schemas.microsoft.com/office/drawing/2014/main" xmlns="" id="{783B296B-E47E-9390-B379-E0E3869FD85D}"/>
              </a:ext>
            </a:extLst>
          </p:cNvPr>
          <p:cNvSpPr txBox="1"/>
          <p:nvPr/>
        </p:nvSpPr>
        <p:spPr>
          <a:xfrm>
            <a:off x="1353963" y="1165235"/>
            <a:ext cx="4979400" cy="1069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dirty="0">
                <a:solidFill>
                  <a:srgbClr val="19264B"/>
                </a:solidFill>
                <a:latin typeface="__Roboto_Slab_5cf5f8"/>
              </a:rPr>
              <a:t>1. </a:t>
            </a:r>
            <a:r>
              <a:rPr lang="ko-KR" altLang="en-US" sz="2500" b="1" dirty="0">
                <a:solidFill>
                  <a:srgbClr val="19264B"/>
                </a:solidFill>
                <a:latin typeface="__Roboto_Slab_5cf5f8"/>
              </a:rPr>
              <a:t>스터디 진행 </a:t>
            </a:r>
            <a:r>
              <a:rPr lang="ko-KR" altLang="en-US" sz="2500" b="1" dirty="0" smtClean="0">
                <a:solidFill>
                  <a:srgbClr val="19264B"/>
                </a:solidFill>
                <a:latin typeface="__Roboto_Slab_5cf5f8"/>
              </a:rPr>
              <a:t>상황</a:t>
            </a:r>
            <a:endParaRPr lang="en-US" altLang="ko-KR" sz="25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500" b="1" dirty="0">
                <a:solidFill>
                  <a:srgbClr val="19264B"/>
                </a:solidFill>
                <a:latin typeface="__Roboto_Slab_5cf5f8"/>
              </a:rPr>
              <a:t>2</a:t>
            </a:r>
            <a:r>
              <a:rPr lang="en-US" altLang="ko-KR" sz="2500" b="1" dirty="0" smtClean="0">
                <a:solidFill>
                  <a:srgbClr val="19264B"/>
                </a:solidFill>
                <a:latin typeface="__Roboto_Slab_5cf5f8"/>
              </a:rPr>
              <a:t>.</a:t>
            </a:r>
            <a:r>
              <a:rPr lang="ko-KR" altLang="en-US" sz="2500" b="1" dirty="0" smtClean="0">
                <a:solidFill>
                  <a:srgbClr val="19264B"/>
                </a:solidFill>
                <a:latin typeface="__Roboto_Slab_5cf5f8"/>
              </a:rPr>
              <a:t> </a:t>
            </a:r>
            <a:r>
              <a:rPr lang="ko-KR" altLang="en-US" sz="2500" b="1" dirty="0">
                <a:solidFill>
                  <a:srgbClr val="19264B"/>
                </a:solidFill>
                <a:latin typeface="__Roboto_Slab_5cf5f8"/>
              </a:rPr>
              <a:t>학습 내용</a:t>
            </a:r>
            <a:endParaRPr lang="en-US" altLang="ko-KR" sz="1100" b="1" dirty="0">
              <a:solidFill>
                <a:srgbClr val="19264B"/>
              </a:solidFill>
              <a:latin typeface="__Roboto_Slab_5cf5f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69B4A976-A6A4-75E3-5B04-C814BB2E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4963441" y="1006673"/>
            <a:ext cx="2489817" cy="891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67846" y="1006673"/>
            <a:ext cx="2489817" cy="22580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537CA825-4804-11D8-F7C4-42016CB0FD4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FCF2DBAD-B67D-4134-6BB5-1646E802C8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B1E2394F-EF83-DA72-AD5F-707CB85C1F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2D5AA38F-3E7B-20DF-1388-3FE14D4B60D4}"/>
              </a:ext>
            </a:extLst>
          </p:cNvPr>
          <p:cNvSpPr txBox="1"/>
          <p:nvPr/>
        </p:nvSpPr>
        <p:spPr>
          <a:xfrm>
            <a:off x="1408975" y="306875"/>
            <a:ext cx="4979400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dirty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스터디 진행 </a:t>
            </a:r>
            <a:r>
              <a:rPr lang="ko-KR" alt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상황</a:t>
            </a:r>
            <a:endParaRPr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3" name="Google Shape;812;p73">
            <a:extLst>
              <a:ext uri="{FF2B5EF4-FFF2-40B4-BE49-F238E27FC236}">
                <a16:creationId xmlns:a16="http://schemas.microsoft.com/office/drawing/2014/main" xmlns="" id="{44E175D4-3AF4-3BBA-A1F8-AC0D215CA239}"/>
              </a:ext>
            </a:extLst>
          </p:cNvPr>
          <p:cNvSpPr txBox="1"/>
          <p:nvPr/>
        </p:nvSpPr>
        <p:spPr>
          <a:xfrm>
            <a:off x="1707580" y="978794"/>
            <a:ext cx="3255861" cy="2042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[1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 3/17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1. Introduction to CNN for Visual Recognition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2. Image Classification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3. Loss Functions and Optimization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[2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3/24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4. Introduction to NN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5. CNN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6. Training Neural Networks, Part 1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[3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3/31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7. Training Neural Networks, Part 2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8. Deep Learning Software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중간고사 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4/22~28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880ABC-4C2F-EB51-FABF-E398392F76DB}"/>
              </a:ext>
            </a:extLst>
          </p:cNvPr>
          <p:cNvSpPr txBox="1"/>
          <p:nvPr/>
        </p:nvSpPr>
        <p:spPr>
          <a:xfrm>
            <a:off x="4926967" y="1006673"/>
            <a:ext cx="2922815" cy="2446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[4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5/5</a:t>
            </a:r>
          </a:p>
          <a:p>
            <a:pPr>
              <a:lnSpc>
                <a:spcPct val="115000"/>
              </a:lnSpc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9. CNN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Architectures</a:t>
            </a: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10.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RNN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[5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5/12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12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. Visualizing and Understanding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[6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5/19</a:t>
            </a:r>
          </a:p>
          <a:p>
            <a:pPr>
              <a:lnSpc>
                <a:spcPct val="115000"/>
              </a:lnSpc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11. Detection and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Segmentation</a:t>
            </a: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13. Generative Models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 </a:t>
            </a: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[7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5/26</a:t>
            </a:r>
          </a:p>
          <a:p>
            <a:pPr>
              <a:lnSpc>
                <a:spcPct val="115000"/>
              </a:lnSpc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14. Reinforcement </a:t>
            </a:r>
            <a:r>
              <a:rPr lang="en-US" altLang="ko-KR" sz="700" b="1" dirty="0" smtClean="0">
                <a:solidFill>
                  <a:srgbClr val="19264B"/>
                </a:solidFill>
                <a:latin typeface="__Roboto_Slab_5cf5f8"/>
              </a:rPr>
              <a:t>Learning</a:t>
            </a: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15. Efficient Methods and Hardware for Deep Learning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[8</a:t>
            </a: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주차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] 6/2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16. Adversarial Examples and Adversarial Training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700" b="1" dirty="0">
              <a:solidFill>
                <a:srgbClr val="19264B"/>
              </a:solidFill>
              <a:latin typeface="__Roboto_Slab_5cf5f8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700" b="1" dirty="0">
                <a:solidFill>
                  <a:srgbClr val="19264B"/>
                </a:solidFill>
                <a:latin typeface="__Roboto_Slab_5cf5f8"/>
              </a:rPr>
              <a:t>기말고사 </a:t>
            </a:r>
            <a:r>
              <a:rPr lang="en-US" altLang="ko-KR" sz="700" b="1" dirty="0">
                <a:solidFill>
                  <a:srgbClr val="19264B"/>
                </a:solidFill>
                <a:latin typeface="__Roboto_Slab_5cf5f8"/>
              </a:rPr>
              <a:t>6/17~23</a:t>
            </a:r>
          </a:p>
        </p:txBody>
      </p:sp>
    </p:spTree>
    <p:extLst>
      <p:ext uri="{BB962C8B-B14F-4D97-AF65-F5344CB8AC3E}">
        <p14:creationId xmlns:p14="http://schemas.microsoft.com/office/powerpoint/2010/main" val="704136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893" y="1112700"/>
            <a:ext cx="5638052" cy="3088808"/>
          </a:xfrm>
          <a:prstGeom prst="rect">
            <a:avLst/>
          </a:prstGeom>
        </p:spPr>
      </p:pic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604621" y="1557018"/>
            <a:ext cx="2259579" cy="1423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AlexNet</a:t>
            </a:r>
            <a:endParaRPr lang="en-US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VGG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GoogleNet</a:t>
            </a:r>
            <a:endParaRPr lang="en-US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ResNet</a:t>
            </a:r>
            <a:endParaRPr lang="en-US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… </a:t>
            </a:r>
            <a:r>
              <a:rPr lang="en-US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 </a:t>
            </a:r>
            <a:endParaRPr lang="en-US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3991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1020156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AlexNet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616" y="1609557"/>
            <a:ext cx="4872038" cy="1830198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750941" y="1487946"/>
            <a:ext cx="8839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CONV1</a:t>
            </a:r>
            <a:r>
              <a:rPr lang="en-US" altLang="ko-KR" dirty="0" smtClean="0">
                <a:latin typeface="NanumGothicExtraBold" panose="020B0600000101010101" charset="-127"/>
                <a:ea typeface="NanumGothicExtraBold" panose="020B0600000101010101" charset="-127"/>
              </a:rPr>
              <a:t>  </a:t>
            </a:r>
            <a:r>
              <a:rPr lang="en-US" altLang="ko-KR" dirty="0">
                <a:solidFill>
                  <a:schemeClr val="accent1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MAX </a:t>
            </a:r>
            <a:r>
              <a:rPr lang="en-US" altLang="ko-KR" dirty="0" smtClean="0">
                <a:solidFill>
                  <a:schemeClr val="accent1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POOL1  </a:t>
            </a:r>
            <a:r>
              <a:rPr lang="en-US" altLang="ko-KR" dirty="0">
                <a:solidFill>
                  <a:srgbClr val="00B05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NORM1</a:t>
            </a:r>
            <a:r>
              <a:rPr lang="en-US" altLang="ko-KR" dirty="0">
                <a:latin typeface="NanumGothicExtraBold" panose="020B0600000101010101" charset="-127"/>
                <a:ea typeface="NanumGothicExtraBold" panose="020B0600000101010101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CONV2</a:t>
            </a:r>
            <a:r>
              <a:rPr lang="en-US" altLang="ko-KR" dirty="0">
                <a:latin typeface="NanumGothicExtraBold" panose="020B0600000101010101" charset="-127"/>
                <a:ea typeface="NanumGothicExtraBold" panose="020B0600000101010101" charset="-127"/>
              </a:rPr>
              <a:t> </a:t>
            </a:r>
            <a:r>
              <a:rPr lang="en-US" altLang="ko-KR" dirty="0">
                <a:solidFill>
                  <a:schemeClr val="accent1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MAX POOL2 </a:t>
            </a:r>
            <a:r>
              <a:rPr lang="en-US" altLang="ko-KR" dirty="0">
                <a:solidFill>
                  <a:srgbClr val="00B05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NORM2</a:t>
            </a:r>
            <a:r>
              <a:rPr lang="en-US" altLang="ko-KR" dirty="0">
                <a:latin typeface="NanumGothicExtraBold" panose="020B0600000101010101" charset="-127"/>
                <a:ea typeface="NanumGothicExtraBold" panose="020B0600000101010101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CONV3 CONV4 CONV5 </a:t>
            </a:r>
            <a:r>
              <a:rPr lang="en-US" altLang="ko-KR" dirty="0">
                <a:solidFill>
                  <a:schemeClr val="accent1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Max POOL3 </a:t>
            </a:r>
            <a:r>
              <a:rPr lang="en-US" altLang="ko-KR" dirty="0">
                <a:solidFill>
                  <a:srgbClr val="FFC00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FC6</a:t>
            </a:r>
            <a:r>
              <a:rPr lang="en-US" altLang="ko-KR" dirty="0">
                <a:latin typeface="NanumGothicExtraBold" panose="020B0600000101010101" charset="-127"/>
                <a:ea typeface="NanumGothicExtraBold" panose="020B0600000101010101" charset="-127"/>
              </a:rPr>
              <a:t> </a:t>
            </a:r>
            <a:r>
              <a:rPr lang="en-US" altLang="ko-KR" dirty="0">
                <a:solidFill>
                  <a:srgbClr val="FFC000"/>
                </a:solidFill>
                <a:latin typeface="NanumGothicExtraBold" panose="020B0600000101010101" charset="-127"/>
                <a:ea typeface="NanumGothicExtraBold" panose="020B0600000101010101" charset="-127"/>
              </a:rPr>
              <a:t>FC7 FC8 </a:t>
            </a:r>
            <a:endParaRPr lang="ko-KR" altLang="en-US" dirty="0">
              <a:solidFill>
                <a:srgbClr val="FFC000"/>
              </a:solidFill>
              <a:latin typeface="NanumGothicExtraBold" panose="020B0600000101010101" charset="-127"/>
              <a:ea typeface="NanumGothic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123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1020156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VGGNet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0" y="1175194"/>
            <a:ext cx="59817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6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1020156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VGGNet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30" y="620407"/>
            <a:ext cx="3668649" cy="422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8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>
          <a:extLst>
            <a:ext uri="{FF2B5EF4-FFF2-40B4-BE49-F238E27FC236}">
              <a16:creationId xmlns:a16="http://schemas.microsoft.com/office/drawing/2014/main" xmlns="" id="{83EA171A-AEB6-EEBE-D89D-B88600C3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>
            <a:extLst>
              <a:ext uri="{FF2B5EF4-FFF2-40B4-BE49-F238E27FC236}">
                <a16:creationId xmlns:a16="http://schemas.microsoft.com/office/drawing/2014/main" xmlns="" id="{CADB415C-EAA0-55F2-1CB4-008C588571F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__Roboto_Slab_5cf5f8"/>
            </a:endParaRPr>
          </a:p>
        </p:txBody>
      </p:sp>
      <p:cxnSp>
        <p:nvCxnSpPr>
          <p:cNvPr id="830" name="Google Shape;830;p75">
            <a:extLst>
              <a:ext uri="{FF2B5EF4-FFF2-40B4-BE49-F238E27FC236}">
                <a16:creationId xmlns:a16="http://schemas.microsoft.com/office/drawing/2014/main" xmlns="" id="{17EFAF92-08EA-D0C3-83F7-006A8267BC1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>
            <a:extLst>
              <a:ext uri="{FF2B5EF4-FFF2-40B4-BE49-F238E27FC236}">
                <a16:creationId xmlns:a16="http://schemas.microsoft.com/office/drawing/2014/main" xmlns="" id="{F8836141-01CE-DC65-117F-58DAB5453C5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>
            <a:extLst>
              <a:ext uri="{FF2B5EF4-FFF2-40B4-BE49-F238E27FC236}">
                <a16:creationId xmlns:a16="http://schemas.microsoft.com/office/drawing/2014/main" xmlns="" id="{D534DE1F-B9C0-9158-8D9B-268FF2871FA7}"/>
              </a:ext>
            </a:extLst>
          </p:cNvPr>
          <p:cNvSpPr txBox="1"/>
          <p:nvPr/>
        </p:nvSpPr>
        <p:spPr>
          <a:xfrm>
            <a:off x="1408975" y="306875"/>
            <a:ext cx="5736492" cy="62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1) CNN Architecture</a:t>
            </a:r>
            <a:endParaRPr lang="en-US" sz="2500" dirty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sp>
        <p:nvSpPr>
          <p:cNvPr id="10" name="Google Shape;832;p75">
            <a:extLst>
              <a:ext uri="{FF2B5EF4-FFF2-40B4-BE49-F238E27FC236}">
                <a16:creationId xmlns:a16="http://schemas.microsoft.com/office/drawing/2014/main" xmlns="" id="{5D3DC84D-BD29-E501-9239-281F11FEED6D}"/>
              </a:ext>
            </a:extLst>
          </p:cNvPr>
          <p:cNvSpPr txBox="1"/>
          <p:nvPr/>
        </p:nvSpPr>
        <p:spPr>
          <a:xfrm>
            <a:off x="1750941" y="1020156"/>
            <a:ext cx="2259579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 err="1" smtClean="0">
                <a:solidFill>
                  <a:srgbClr val="19264B"/>
                </a:solidFill>
                <a:latin typeface="NanumGothicExtraBold" panose="020D0904000000000000" pitchFamily="50" charset="-127"/>
                <a:ea typeface="NanumGothicExtraBold" panose="020D0904000000000000" pitchFamily="50" charset="-127"/>
                <a:cs typeface="NanumGothicExtraBold"/>
                <a:sym typeface="NanumGothicExtraBold"/>
              </a:rPr>
              <a:t>GoogLeNet</a:t>
            </a:r>
            <a:endParaRPr lang="en-US" sz="1800" dirty="0" smtClean="0">
              <a:solidFill>
                <a:srgbClr val="19264B"/>
              </a:solidFill>
              <a:latin typeface="NanumGothicExtraBold" panose="020D0904000000000000" pitchFamily="50" charset="-127"/>
              <a:ea typeface="NanumGothicExtraBold" panose="020D0904000000000000" pitchFamily="50" charset="-127"/>
              <a:cs typeface="NanumGothicExtraBold"/>
              <a:sym typeface="NanumGothicExtraBold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242" y="1765009"/>
            <a:ext cx="3387058" cy="218519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0243" y="404570"/>
            <a:ext cx="1598295" cy="433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4875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1162</Words>
  <Application>Microsoft Office PowerPoint</Application>
  <PresentationFormat>화면 슬라이드 쇼(16:9)</PresentationFormat>
  <Paragraphs>194</Paragraphs>
  <Slides>25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__Roboto_Slab_5cf5f8</vt:lpstr>
      <vt:lpstr>Arial</vt:lpstr>
      <vt:lpstr>맑은 고딕</vt:lpstr>
      <vt:lpstr>NanumGothicExtraBold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13</cp:revision>
  <dcterms:modified xsi:type="dcterms:W3CDTF">2025-05-12T17:52:09Z</dcterms:modified>
</cp:coreProperties>
</file>