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2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226" autoAdjust="0"/>
  </p:normalViewPr>
  <p:slideViewPr>
    <p:cSldViewPr snapToGrid="0">
      <p:cViewPr varScale="1">
        <p:scale>
          <a:sx n="62" d="100"/>
          <a:sy n="62" d="100"/>
        </p:scale>
        <p:origin x="20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2DD45C7-CC70-FB70-2338-C8BE696D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7F47900-647D-BF1C-B3FF-DCED1668B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1BDEA1F-F35E-319A-70A8-765CEF3AA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08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EDF4DF6-4D68-03CC-68E6-8EAF8E63F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2E99848-FC14-538F-F27D-34E22C18A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5A294E7-A4AA-A7CA-C9EE-33590529C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3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6DC9877-FE84-5C6B-7AC0-166737495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5956B94-5F84-6B79-3965-7183F8968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F2F8DFD-05C6-90E6-CBBF-67C5F187C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6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B653CBD-3B89-8331-FBC8-C3587263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166EB5E-A44E-4B74-C305-EC3ED605F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7FE2850-9DBA-400F-D451-86C5AB9FA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5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6B893B8-184C-3743-4927-715FA9AA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95E74AD-CFB7-90B2-D594-257C2CEAD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8F7A0E2-7672-B09F-1512-E277FA8E0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3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B1692DD-C469-3558-E75D-6EA9F8AC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34E1D7B-8EDE-57FE-0942-F793A1B73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A81F0AF-E953-9A03-45F9-761297553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12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9677A00-7185-2C32-2886-0AB3E1BF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012BC09-A7EE-E8D5-4516-8B0AB0A59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CEBCA7B-73BA-1EEC-BBB2-D878F5551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7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E3C985-EBD2-DA82-BDD7-83089F2A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656E67E-0D82-8FFA-C33E-647015179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488FEB4-3641-AB73-784A-E64A80048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1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acon.io/competitions/official/236222/overview/descrip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acon.io/competitions/official/236222/codeshare/9812?page=1&amp;dtype=random" TargetMode="External"/><Relationship Id="rId4" Type="http://schemas.openxmlformats.org/officeDocument/2006/relationships/hyperlink" Target="https://dacon.io/competitions/official/236222/codeshare/9806?page=1&amp;dtype=ran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Kaggle/DACON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조효원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AF053F8-68B5-E6DC-CEDD-EDE29FBE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5E0257A-7F38-F1D5-01B3-E84FEAC79E2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643FECF-BFDB-CA1B-08B0-336D58FEFCC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D74DBD4-6895-ADF6-5067-3E9C0CD819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F1B78FF-AE3B-A779-A405-A2145B814D6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054344E1-67C9-F3C2-FD46-FCE6138B42D2}"/>
              </a:ext>
            </a:extLst>
          </p:cNvPr>
          <p:cNvSpPr txBox="1"/>
          <p:nvPr/>
        </p:nvSpPr>
        <p:spPr>
          <a:xfrm>
            <a:off x="1695184" y="1367265"/>
            <a:ext cx="6534411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Onlinesales_info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온라인 거래와 관련된 정보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Customer_info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고객과 관련된 정보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Discount_info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할인과 관련된 정보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Marketing_info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마케팅 비용과 관련된 정보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Tax_info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세금과 관련된 정보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6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2E9D6D3-0AED-3CB3-2417-EA936208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474B543-334E-920C-8127-8300186654B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A3EA6BE-1E78-4D07-56AE-D77698E2EE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5DB4936-BD5E-3655-000E-B5D7C84B0B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98B7968B-84F2-6636-F275-A7DEE524226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FC486-D4A4-C1A3-011F-1E5364A5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058" y="463687"/>
            <a:ext cx="4000634" cy="1183725"/>
          </a:xfrm>
          <a:prstGeom prst="rect">
            <a:avLst/>
          </a:prstGeom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026DBF9F-4500-E470-BDB3-155F2CDBCE93}"/>
              </a:ext>
            </a:extLst>
          </p:cNvPr>
          <p:cNvSpPr txBox="1"/>
          <p:nvPr/>
        </p:nvSpPr>
        <p:spPr>
          <a:xfrm>
            <a:off x="1809677" y="2021167"/>
            <a:ext cx="6534411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지표 생성 및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생애 가치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Retention, ARPPU,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장바구니 분석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apiori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알고리즘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RFM+P score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k-means clustering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통한 고객 세분화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클러스터별 마케팅 방안 제안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54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3247B9E-127B-5BBF-5BE2-FC50DF5D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FD8CFE1-9422-80B5-9C87-BFC500B857A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3AEB372-69B0-37EC-A159-A449D68103C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0F0F03D-D1D3-72CC-7816-351E93BB29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118014C-CD44-4F62-3336-66320575339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6520DE6D-B1EF-10D3-4EF6-89CDF807AA45}"/>
              </a:ext>
            </a:extLst>
          </p:cNvPr>
          <p:cNvSpPr txBox="1"/>
          <p:nvPr/>
        </p:nvSpPr>
        <p:spPr>
          <a:xfrm>
            <a:off x="1742771" y="2088078"/>
            <a:ext cx="6840068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검증 및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RFM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및 세그먼트 분류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코호트 분석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상관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연관관계 분석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세그먼트 분석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종합 마케팅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944A6-EF2A-03EC-367A-0D150DCF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9" y="306876"/>
            <a:ext cx="4534945" cy="1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12358" y="1289824"/>
            <a:ext cx="4287600" cy="25350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72860" y="1491813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김민하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나영은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이성욱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en-US" altLang="ko-KR" dirty="0"/>
              <a:t> 4 : </a:t>
            </a:r>
            <a:r>
              <a:rPr lang="ko-KR" altLang="en-US" dirty="0"/>
              <a:t>장희원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5 : </a:t>
            </a:r>
            <a:r>
              <a:rPr lang="ko-KR" altLang="en-US" dirty="0"/>
              <a:t>조효원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017019-6F5C-6726-0005-21F7A367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90" y="1491813"/>
            <a:ext cx="4052135" cy="2277300"/>
          </a:xfrm>
          <a:prstGeom prst="rect">
            <a:avLst/>
          </a:prstGeom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11457BB8-3894-B249-6D43-2682E1A3320B}"/>
              </a:ext>
            </a:extLst>
          </p:cNvPr>
          <p:cNvSpPr txBox="1"/>
          <p:nvPr/>
        </p:nvSpPr>
        <p:spPr>
          <a:xfrm>
            <a:off x="2634962" y="3971102"/>
            <a:ext cx="2282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&lt;2</a:t>
            </a:r>
            <a:r>
              <a:rPr lang="ko-KR" altLang="en-US" dirty="0"/>
              <a:t>주차 </a:t>
            </a:r>
            <a:r>
              <a:rPr lang="en-US" altLang="ko-KR" dirty="0"/>
              <a:t>3/12 </a:t>
            </a:r>
            <a:r>
              <a:rPr lang="ko-KR" altLang="en-US" dirty="0" err="1"/>
              <a:t>비대면</a:t>
            </a:r>
            <a:r>
              <a:rPr lang="ko-KR" altLang="en-US" dirty="0"/>
              <a:t> 회의</a:t>
            </a:r>
            <a:r>
              <a:rPr lang="en-US" altLang="ko-KR" dirty="0"/>
              <a:t>&gt;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02985" y="47786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09DA6518-B1C7-FA8C-EED4-FE8FB443B203}"/>
              </a:ext>
            </a:extLst>
          </p:cNvPr>
          <p:cNvSpPr txBox="1"/>
          <p:nvPr/>
        </p:nvSpPr>
        <p:spPr>
          <a:xfrm>
            <a:off x="1799269" y="1786414"/>
            <a:ext cx="6928422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 및 계획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[3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스터디 예정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고객 세분화 분석 아이디어 경진대회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 및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C36A88-F15E-74BE-77E3-853BCC31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79357"/>
              </p:ext>
            </p:extLst>
          </p:nvPr>
        </p:nvGraphicFramePr>
        <p:xfrm>
          <a:off x="1589732" y="1173120"/>
          <a:ext cx="7197834" cy="3185160"/>
        </p:xfrm>
        <a:graphic>
          <a:graphicData uri="http://schemas.openxmlformats.org/drawingml/2006/table">
            <a:tbl>
              <a:tblPr/>
              <a:tblGrid>
                <a:gridCol w="680484">
                  <a:extLst>
                    <a:ext uri="{9D8B030D-6E8A-4147-A177-3AD203B41FA5}">
                      <a16:colId xmlns:a16="http://schemas.microsoft.com/office/drawing/2014/main" val="459335704"/>
                    </a:ext>
                  </a:extLst>
                </a:gridCol>
                <a:gridCol w="1339294">
                  <a:extLst>
                    <a:ext uri="{9D8B030D-6E8A-4147-A177-3AD203B41FA5}">
                      <a16:colId xmlns:a16="http://schemas.microsoft.com/office/drawing/2014/main" val="356576977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3773979956"/>
                    </a:ext>
                  </a:extLst>
                </a:gridCol>
                <a:gridCol w="4125433">
                  <a:extLst>
                    <a:ext uri="{9D8B030D-6E8A-4147-A177-3AD203B41FA5}">
                      <a16:colId xmlns:a16="http://schemas.microsoft.com/office/drawing/2014/main" val="189244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날짜 및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대면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3/12   22:00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주제 선정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역할 배분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1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3/19   22:00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이커머스</a:t>
                      </a:r>
                      <a:r>
                        <a:rPr lang="ko-KR" altLang="en-US" sz="1300" dirty="0"/>
                        <a:t> 고객 세분화 분석 아이디어 경진대회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7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/>
                        <a:t>4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3/25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Parkinson’s Freezing of Gait(</a:t>
                      </a:r>
                      <a:r>
                        <a:rPr lang="en-US" altLang="ko-KR" sz="1300" dirty="0" err="1"/>
                        <a:t>FoG</a:t>
                      </a:r>
                      <a:r>
                        <a:rPr lang="en-US" altLang="ko-KR" sz="1300" dirty="0"/>
                        <a:t>) Prediction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4/1  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Image Super Resolution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8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6~9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중간고사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5/6  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 err="1"/>
                        <a:t>비대면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캐글</a:t>
                      </a:r>
                      <a:r>
                        <a:rPr lang="ko-KR" altLang="en-US" sz="1300" dirty="0"/>
                        <a:t> 또는 </a:t>
                      </a:r>
                      <a:r>
                        <a:rPr lang="ko-KR" altLang="en-US" sz="1300" dirty="0" err="1"/>
                        <a:t>데이콘</a:t>
                      </a:r>
                      <a:r>
                        <a:rPr lang="ko-KR" altLang="en-US" sz="1300" dirty="0"/>
                        <a:t> 대회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8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11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5/13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대회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17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5/20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대회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0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13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5/27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대회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216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14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6/3   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대회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0188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8F392EE-D1C7-A174-C16E-C6F0CA88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B733504-E905-C9F8-1ED8-4ADD8D0269C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8AEFB72-3D23-E72C-96B9-D1C1585F405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87B5BF6-690C-3DFF-C419-3F52EC76E0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E808480-70C0-5CA9-8C2E-8ADA84CC321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 및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61A6230-BF1F-4A3D-5722-FB9F1EA49EB7}"/>
              </a:ext>
            </a:extLst>
          </p:cNvPr>
          <p:cNvSpPr txBox="1"/>
          <p:nvPr/>
        </p:nvSpPr>
        <p:spPr>
          <a:xfrm>
            <a:off x="1829003" y="1167727"/>
            <a:ext cx="6534411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중간고사 전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캐글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데이콘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우수 노트북 분석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고객 세분화 분석 아이디어 경진대회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Parkinson’s Freezing of Gait(</a:t>
            </a: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FoG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Prediction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 Super Resolution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중간고사 후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캐글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데이콘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대회 참가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화요일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6~7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대면 스터디 예정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+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상황에 따라 요일 및 시간 변동할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7449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E1D9E0A-46B2-2083-90BE-8BBDB729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965A7E7-9657-4FA7-88E6-6B2C34D1427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C91D3AF-BEDF-B036-2D23-7DDEFB2CDF2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F0CCC9D-C68E-C845-3C29-638F082C52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B12F250-449D-C05A-D831-47CDE42EAE26}"/>
              </a:ext>
            </a:extLst>
          </p:cNvPr>
          <p:cNvSpPr txBox="1"/>
          <p:nvPr/>
        </p:nvSpPr>
        <p:spPr>
          <a:xfrm>
            <a:off x="1602260" y="374265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고객 세분화 분석 아이디어 경진대회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85EC29-AC23-EF2F-E894-798EA304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087" y="1243601"/>
            <a:ext cx="5801630" cy="1897041"/>
          </a:xfrm>
          <a:prstGeom prst="rect">
            <a:avLst/>
          </a:prstGeom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5C8E9F6-CC0E-EE46-68A4-655702827031}"/>
              </a:ext>
            </a:extLst>
          </p:cNvPr>
          <p:cNvSpPr txBox="1"/>
          <p:nvPr/>
        </p:nvSpPr>
        <p:spPr>
          <a:xfrm>
            <a:off x="1806697" y="3546670"/>
            <a:ext cx="653441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세분화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 분석 목적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EDA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로부터 인사이트 도출 과정 연습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1438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513F345-0A79-7088-DEAE-CFE4ECAB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B36E48F-3318-C864-D645-8E01ED6A020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95C6C6A-424D-CAEE-9D82-45AC859F861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A585949-89C9-6930-9B25-0E96FFEF68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7EAEDCF-D108-346C-3675-9C1FEA4F08D8}"/>
              </a:ext>
            </a:extLst>
          </p:cNvPr>
          <p:cNvSpPr txBox="1"/>
          <p:nvPr/>
        </p:nvSpPr>
        <p:spPr>
          <a:xfrm>
            <a:off x="1602260" y="374265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Parkinson's Freezing of Gait Prediction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BBBDD04-E40A-6452-3AD8-F06E09559253}"/>
              </a:ext>
            </a:extLst>
          </p:cNvPr>
          <p:cNvSpPr txBox="1"/>
          <p:nvPr/>
        </p:nvSpPr>
        <p:spPr>
          <a:xfrm>
            <a:off x="1817849" y="3662200"/>
            <a:ext cx="653441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의료 시계열 데이터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FoG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 분석 목적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우수한 성능 달성한 시계열 예측 아키텍처 분석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1F0A7-10E8-F610-4DAF-0A8C676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52" y="1147351"/>
            <a:ext cx="5341434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88346A9-1D6F-77C1-1EC1-E94F7315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3FF4DEB-659E-4A38-96AC-E3C5BBEA5F3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5421BF6-AB78-ABFB-02DE-03E5896C00E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5F61508-74B6-B0F5-58E6-4A2690832E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247A5D0-F320-B8C7-D5F4-D802A971BC39}"/>
              </a:ext>
            </a:extLst>
          </p:cNvPr>
          <p:cNvSpPr txBox="1"/>
          <p:nvPr/>
        </p:nvSpPr>
        <p:spPr>
          <a:xfrm>
            <a:off x="1602260" y="374265"/>
            <a:ext cx="72555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Image Super Resolution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9584A8A-2491-7FEA-A763-13A5F9413ACE}"/>
              </a:ext>
            </a:extLst>
          </p:cNvPr>
          <p:cNvSpPr txBox="1"/>
          <p:nvPr/>
        </p:nvSpPr>
        <p:spPr>
          <a:xfrm>
            <a:off x="1700660" y="3662200"/>
            <a:ext cx="653441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이미지 처리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해상도 개선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 분석 목적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SGAN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모델의 네트워크 이해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6863A-4866-D158-2D24-B78985BC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60" y="1077925"/>
            <a:ext cx="7058722" cy="24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8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F2C9F69-B51B-83F4-ED73-635943FA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4C37743-8A1C-E00C-F91B-2D909B2391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55364B9-90F9-608D-5E0E-BD7D28657A0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7719CE0-016F-C261-B52E-73A9FA3622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79E4CA9-45A7-99FE-8930-F89FFAD1FD6C}"/>
              </a:ext>
            </a:extLst>
          </p:cNvPr>
          <p:cNvSpPr txBox="1"/>
          <p:nvPr/>
        </p:nvSpPr>
        <p:spPr>
          <a:xfrm>
            <a:off x="1267726" y="314311"/>
            <a:ext cx="861225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스터디 예정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고객 세분화 분석 아이디어 경진대회</a:t>
            </a: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29D773D-D54C-AF7D-EAC6-C586FD24AD32}"/>
              </a:ext>
            </a:extLst>
          </p:cNvPr>
          <p:cNvSpPr txBox="1"/>
          <p:nvPr/>
        </p:nvSpPr>
        <p:spPr>
          <a:xfrm>
            <a:off x="1488090" y="2817072"/>
            <a:ext cx="7849201" cy="184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이커머스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환경에서 발생한 데이터를 통해 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세분화 기법을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사용하여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비즈니스 솔루션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제시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노트북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200" dirty="0">
                <a:hlinkClick r:id="rId4"/>
              </a:rPr>
              <a:t>🐹</a:t>
            </a:r>
            <a:r>
              <a:rPr lang="en-US" altLang="ko-KR" sz="1200" dirty="0" err="1">
                <a:hlinkClick r:id="rId4"/>
              </a:rPr>
              <a:t>AtoZ</a:t>
            </a:r>
            <a:r>
              <a:rPr lang="en-US" altLang="ko-KR" sz="1200" dirty="0">
                <a:hlinkClick r:id="rId4"/>
              </a:rPr>
              <a:t> </a:t>
            </a:r>
            <a:r>
              <a:rPr lang="ko-KR" altLang="en-US" sz="1200" dirty="0" err="1">
                <a:hlinkClick r:id="rId4"/>
              </a:rPr>
              <a:t>햄토리</a:t>
            </a:r>
            <a:r>
              <a:rPr lang="ko-KR" altLang="en-US" sz="1200" dirty="0">
                <a:hlinkClick r:id="rId4"/>
              </a:rPr>
              <a:t> 컨설턴트 </a:t>
            </a:r>
            <a:r>
              <a:rPr lang="en-US" altLang="ko-KR" sz="1200" dirty="0">
                <a:hlinkClick r:id="rId4"/>
              </a:rPr>
              <a:t>!</a:t>
            </a:r>
            <a:r>
              <a:rPr lang="ko-KR" altLang="en-US" sz="1200" dirty="0">
                <a:hlinkClick r:id="rId4"/>
              </a:rPr>
              <a:t>고객 세분화 기반 행동 분석을 통한 등급별 목표와 솔루션을 제안해줘</a:t>
            </a:r>
            <a:r>
              <a:rPr lang="en-US" altLang="ko-KR" sz="1200" dirty="0">
                <a:hlinkClick r:id="rId4"/>
              </a:rPr>
              <a:t>! - DACON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200" dirty="0">
                <a:hlinkClick r:id="rId5"/>
              </a:rPr>
              <a:t>🐧 너 </a:t>
            </a:r>
            <a:r>
              <a:rPr lang="en-US" altLang="ko-KR" sz="1200" dirty="0">
                <a:hlinkClick r:id="rId5"/>
              </a:rPr>
              <a:t>P</a:t>
            </a:r>
            <a:r>
              <a:rPr lang="ko-KR" altLang="en-US" sz="1200" dirty="0">
                <a:hlinkClick r:id="rId5"/>
              </a:rPr>
              <a:t>야</a:t>
            </a:r>
            <a:r>
              <a:rPr lang="en-US" altLang="ko-KR" sz="1200" dirty="0">
                <a:hlinkClick r:id="rId5"/>
              </a:rPr>
              <a:t>? VIP? [RFM, Cohort, </a:t>
            </a:r>
            <a:r>
              <a:rPr lang="ko-KR" altLang="en-US" sz="1200" dirty="0">
                <a:hlinkClick r:id="rId5"/>
              </a:rPr>
              <a:t>연관 분석을 기반으로 한 고객 세분화 및 마케팅 전략</a:t>
            </a:r>
            <a:r>
              <a:rPr lang="en-US" altLang="ko-KR" sz="1200" dirty="0">
                <a:hlinkClick r:id="rId5"/>
              </a:rPr>
              <a:t>] - DACON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AEE40-10BC-4E10-C514-DE5F5693C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671" y="1035851"/>
            <a:ext cx="3885742" cy="1270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4B2F5-09F2-D642-8D3D-34A641B43C01}"/>
              </a:ext>
            </a:extLst>
          </p:cNvPr>
          <p:cNvSpPr txBox="1"/>
          <p:nvPr/>
        </p:nvSpPr>
        <p:spPr>
          <a:xfrm>
            <a:off x="3094461" y="2336552"/>
            <a:ext cx="34996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hlinkClick r:id="rId7"/>
              </a:rPr>
              <a:t>이커머스</a:t>
            </a:r>
            <a:r>
              <a:rPr lang="ko-KR" altLang="en-US" sz="1050" dirty="0">
                <a:hlinkClick r:id="rId7"/>
              </a:rPr>
              <a:t> 고객 세분화 분석 아이디어 경진대회 </a:t>
            </a:r>
            <a:r>
              <a:rPr lang="en-US" altLang="ko-KR" sz="1050" dirty="0">
                <a:hlinkClick r:id="rId7"/>
              </a:rPr>
              <a:t>- DACON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7017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485</Words>
  <Application>Microsoft Office PowerPoint</Application>
  <PresentationFormat>화면 슬라이드 쇼(16:9)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장희원</cp:lastModifiedBy>
  <cp:revision>12</cp:revision>
  <dcterms:modified xsi:type="dcterms:W3CDTF">2025-03-17T07:42:41Z</dcterms:modified>
</cp:coreProperties>
</file>