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139E6A1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6" r:id="rId11"/>
  </p:sldIdLst>
  <p:sldSz cx="9144000" cy="5143500" type="screen16x9"/>
  <p:notesSz cx="6858000" cy="9144000"/>
  <p:embeddedFontLst>
    <p:embeddedFont>
      <p:font typeface="나눔스퀘어OTF" panose="020B0600000101010101" pitchFamily="34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5BA64F-EB86-8C14-472A-1EB31867B746}" name="한승원" initials="한" userId="S::hananthony1@o365sen.net::e8c3f6ad-adb3-4fbb-8847-7b0d42867b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7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4_139E6A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D4B2F6-18CA-4BF5-9A44-D5CFCD463E15}" authorId="{685BA64F-EB86-8C14-472A-1EB31867B746}" created="2025-04-28T14:29:44.7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9148954" sldId="260"/>
      <ac:spMk id="2" creationId="{72F94C5C-C1A5-C940-6A51-AF4A810B78F0}"/>
    </ac:deMkLst>
    <p188:txBody>
      <a:bodyPr/>
      <a:lstStyle/>
      <a:p>
        <a:r>
          <a:rPr lang="ko-KR" altLang="en-US"/>
          <a:t>사전 학습 및 미세 조정 (Pre-training &amp; Fine-tuning):
사전 학습: 방대한 데이터로 미리 기본적인 언어 모델 능력을 학습합니다. (예: 다음 단어 예측, 마스크된 단어 채우기) 이 과정을 통해 모델은 언어의 문법, 의미, 세상의 지식 등을 익힙니다.
미세 조정: 사전 학습된 모델을 특정 목적(예: 대화, 질문 답변, 요약)에 맞게 소량의 데이터로 추가 학습시키는 과정입니다. 사용자 의도를 더 잘 파악하고 특정 형식에 맞는 응답을 하도록 돕습니다.
범용성 (Generalizability): LLM은 특정 작업에만 특화된 기존 모델과 달리, 사전 학습을 통해 얻은 일반적인 언어 능력을 바탕으로 학습하지 않은 새로운 작업(Few-shot/Zero-shot Learning)도 어느 정도 수행할 수 있는 범용성을 가집니다.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FCCB045-74F9-B472-968C-06EBF13D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A165CC2-EA33-8B8E-0047-6184C98BF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97D8EA8-26EC-DFA9-C25F-0E0B3306E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7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AECACC9-C3F9-7909-E9DE-18811FCE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CA12AAE-A712-E346-66B5-671BFA26E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0A7FAEC-7A23-EBAD-9307-288D056D3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1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09DB4A5-694E-5F5D-2224-66FC79BC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EB06922-1AA9-7CD1-B3B4-4A5E51797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1E92A89-A49E-92B2-C84E-5E5DDA067A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7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2A4227F-C563-A507-503B-978FF0B0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167F019-20DB-0D67-A5AA-51069C3D5C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A119413-81EB-2ACE-FA90-6A3936254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1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C246323-940E-AE78-35F5-8CA06DEA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5CF5E19-7673-55EA-79FF-6FACE008E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27FD251-9B00-8BE7-C0DB-1BAB0D895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5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7B67401-05A6-F1C4-90C6-05D5FB7A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2F3BC39-6DF4-F8F5-BA36-183850314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16DF088-E6D4-EE78-F96F-81C3199F9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7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139E6A1A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논문리뷰 스터디 </a:t>
            </a:r>
            <a:r>
              <a:rPr lang="en-US" altLang="ko-KR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(NLP)</a:t>
            </a:r>
            <a:endParaRPr sz="25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4.29</a:t>
            </a:r>
            <a:endParaRPr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이나현</a:t>
            </a:r>
            <a:endParaRPr sz="11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96E45D8-C9F9-6CB4-3C0A-8B31904FD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66A8DC1-7D38-8962-20ED-DAAC9EFD75E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DD32019-8EE1-C0AC-D9E4-A3DBECEAD30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F84C62C-8750-6EA1-A880-18B730CA7A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3361E05-5044-2136-BB9F-F281809E8EBF}"/>
              </a:ext>
            </a:extLst>
          </p:cNvPr>
          <p:cNvSpPr txBox="1"/>
          <p:nvPr/>
        </p:nvSpPr>
        <p:spPr>
          <a:xfrm>
            <a:off x="2618575" y="2033171"/>
            <a:ext cx="4979400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감사합니다</a:t>
            </a:r>
            <a:r>
              <a:rPr lang="en-US" altLang="ko-KR" sz="3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.</a:t>
            </a:r>
            <a:endParaRPr lang="en-US" sz="35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86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91971" y="1820123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 1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한승원</a:t>
            </a: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 2 :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조영범</a:t>
            </a: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 3 :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이나현</a:t>
            </a: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김동건</a:t>
            </a:r>
            <a:endParaRPr 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5483E-A26D-A5D5-8E21-539A7F8A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79" y="1301012"/>
            <a:ext cx="5175392" cy="27458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00FF09-E7C3-D1FD-FA5D-0DD40EC17ED9}"/>
              </a:ext>
            </a:extLst>
          </p:cNvPr>
          <p:cNvSpPr txBox="1"/>
          <p:nvPr/>
        </p:nvSpPr>
        <p:spPr>
          <a:xfrm>
            <a:off x="1690914" y="1066800"/>
            <a:ext cx="6524172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NLP</a:t>
            </a:r>
            <a:r>
              <a:rPr lang="ko-KR" altLang="en-US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란</a:t>
            </a: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LLM</a:t>
            </a:r>
            <a:r>
              <a:rPr lang="ko-KR" altLang="en-US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이란</a:t>
            </a: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T5 (Text-to-Text Transformer)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GPT-2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0E7C5C2-703C-3E75-7E1D-6092A063D5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NLP 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란</a:t>
            </a:r>
            <a:r>
              <a:rPr lang="en-US" altLang="ko-KR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?</a:t>
            </a:r>
            <a:endParaRPr lang="en-US"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9702B-193C-B353-A4E1-A95050CED382}"/>
              </a:ext>
            </a:extLst>
          </p:cNvPr>
          <p:cNvSpPr txBox="1"/>
          <p:nvPr/>
        </p:nvSpPr>
        <p:spPr>
          <a:xfrm>
            <a:off x="1408975" y="957600"/>
            <a:ext cx="7329525" cy="231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사람이 일상적으로 사용하는 자연어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일본어 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컴퓨터가 이해하고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해석하고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생성할 수 있도록 만드는 기술과 인공지능 연구 분야를 말합니다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[NLP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여러가지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의미 분석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Sementic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Analysis)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단어나 문장의 의미를 살핀다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개체명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인식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(Named Entity Recognition, NER):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단어나 문장의 실제 의미를 파악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감상 분석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(Sentiment Analysis) : Text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담긴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긍정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파악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의도 파악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(Intent Recognition)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사용자의 발화에 담긴 의도를 파악한다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B5D8BC8-9E0F-936E-B111-44B893944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AB0923B-74DF-010B-0EF5-8722815DC2F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4968672-269A-0658-0C9B-D5ABC077BEA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8A5D79F-FF6D-9BB2-AB10-D5B7EF7ABF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E29872F-0DE9-31C4-37B4-22E6A25D2DF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LLM (Large Language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94C5C-C1A5-C940-6A51-AF4A810B78F0}"/>
              </a:ext>
            </a:extLst>
          </p:cNvPr>
          <p:cNvSpPr txBox="1"/>
          <p:nvPr/>
        </p:nvSpPr>
        <p:spPr>
          <a:xfrm>
            <a:off x="1408975" y="957600"/>
            <a:ext cx="73295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방대한 양의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Data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학습되어 인간의 언어를 해석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생성하는 대형 인공지능 언어모델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[LLM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특징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대규모 매개변수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수십억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수조개의 내부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Parameters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방대한 데이터 셋 학습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Internet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상의 모든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Data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대한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Pre-Training &amp; Fine-Tuning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사전 학습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미세 조정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Generalizability 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범용성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: Pre-Train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통한 일반적인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LM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능력으로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(Few/Zero Shot Learning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수행 가능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489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2634DEA-ACB0-384F-D8D5-CF1C97233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00C1BE1-42B3-C362-5672-31264F8A62A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F39C485-7CF1-EE7D-3A95-E8620BF7A92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F973760-5E77-F6A7-1F16-902A49E86C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BC56276-9F14-06A3-BEBC-693673B98E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GPT-2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6F5B0-9628-EC18-AE8C-4A928DF7FF61}"/>
              </a:ext>
            </a:extLst>
          </p:cNvPr>
          <p:cNvSpPr txBox="1"/>
          <p:nvPr/>
        </p:nvSpPr>
        <p:spPr>
          <a:xfrm>
            <a:off x="1408975" y="957600"/>
            <a:ext cx="7329525" cy="371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2019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월 발표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GPT-2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이전 주요 모델들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GPT-1, BERT,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ELMo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XLNet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RoBERTa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Fine-Tuning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작업을 하지 않았음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      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Zero-Shot Setting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에도 다양한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상당한 성능을 기록함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“Prompting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시초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Prompting: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모델의 출력을 조종하기 위해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Input text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사용하는 방법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사용된 데이터셋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인터넷 웹페이지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800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 개로 만든 </a:t>
            </a:r>
            <a:r>
              <a:rPr lang="en-US" altLang="ko-KR" i="0" dirty="0" err="1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WebText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데이터셋</a:t>
            </a:r>
            <a:endParaRPr lang="en-US" altLang="ko-KR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단방향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decoder-only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구조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 중심 모델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“GPT-2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방대한 언어 학습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=&gt; 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Specify = 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적용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0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0AB564E-827E-0D9A-FA75-38D05384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98890F5-598F-2B66-CFA6-435196F8048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DBE6FA0-D42C-A787-EC3F-E458930C70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F29BCEE-7E43-D7F0-07C4-C67407A079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D89BD7D-ACF4-5F85-ABC1-00D1CD7CC9A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T5 (Text-To-Text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Transformer)</a:t>
            </a:r>
            <a:endParaRPr lang="en-US"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E05D8-55FA-D3C9-30D9-B92B57679EE2}"/>
              </a:ext>
            </a:extLst>
          </p:cNvPr>
          <p:cNvSpPr txBox="1"/>
          <p:nvPr/>
        </p:nvSpPr>
        <p:spPr>
          <a:xfrm>
            <a:off x="1408975" y="957600"/>
            <a:ext cx="7735025" cy="371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월 최종 수정본 발표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T5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이전 주요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Transformer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모델들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GPT-1,2, BERT,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XLNet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RoBERTa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Transformer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형태를 계승한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Google 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개발한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LLM, C4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Corpus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학습함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Problem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Text-to-Text Problem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전환해서 해결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원본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Sequence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 Prefix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추가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Unsupervised Objective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Transformer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Encoder-Decoder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구조를 그대로 사용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사전학습 데이터</a:t>
            </a:r>
            <a:r>
              <a:rPr lang="en-US" altLang="ko-KR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C4 (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웹에서 긁어온 방대한 텍스트 데이터</a:t>
            </a:r>
            <a:r>
              <a:rPr lang="en-US" altLang="ko-KR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285750" lvl="1" indent="-285750">
              <a:lnSpc>
                <a:spcPct val="130000"/>
              </a:lnSpc>
              <a:buFontTx/>
              <a:buChar char="-"/>
            </a:pP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데이터는 불필요한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HTML,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코드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포르노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댓글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i="0" dirty="0" err="1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복붙된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내용 등을 제거한 고품질 웹 텍스트</a:t>
            </a:r>
          </a:p>
        </p:txBody>
      </p:sp>
    </p:spTree>
    <p:extLst>
      <p:ext uri="{BB962C8B-B14F-4D97-AF65-F5344CB8AC3E}">
        <p14:creationId xmlns:p14="http://schemas.microsoft.com/office/powerpoint/2010/main" val="10545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1229AED-9671-F20D-480D-75A877CE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DDBB03B-65F8-8729-5FF8-519F7CD84CC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CD13BA0-77A2-924D-D6BA-1C389206953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CA8F1A0-7861-2E28-FE0D-0857F8835F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5364659-ADC0-4CB7-C770-C87DBC8FF0D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Task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 </a:t>
            </a: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Prefix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를 </a:t>
            </a:r>
            <a:r>
              <a:rPr lang="en-US" altLang="ko-KR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Input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에 추가</a:t>
            </a:r>
            <a:endParaRPr lang="en-US"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41FF2-4A7F-CD56-A68E-9B6D4F24F97D}"/>
              </a:ext>
            </a:extLst>
          </p:cNvPr>
          <p:cNvSpPr txBox="1"/>
          <p:nvPr/>
        </p:nvSpPr>
        <p:spPr>
          <a:xfrm>
            <a:off x="1408975" y="957600"/>
            <a:ext cx="7329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Prefix :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접두사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모델이 수행 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Sequence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앞에 배치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Input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지정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E00BD-0782-6771-A1F3-487277BF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24" b="3573"/>
          <a:stretch/>
        </p:blipFill>
        <p:spPr>
          <a:xfrm>
            <a:off x="1830022" y="2104024"/>
            <a:ext cx="6487430" cy="24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89FE7B3-B7A2-DD4C-9FED-CAA72218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DDD7954-C80E-7829-391D-539EA601AB9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CF61971-BFBE-8A9B-576B-4E931009CED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A5A9008-AF5C-1E7E-EC3A-FEAC79CD3C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095F616-094B-7A39-6017-B0059E8177B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Unsupervised 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8BC4-F376-3B78-A275-40D874BA6DCC}"/>
              </a:ext>
            </a:extLst>
          </p:cNvPr>
          <p:cNvSpPr txBox="1"/>
          <p:nvPr/>
        </p:nvSpPr>
        <p:spPr>
          <a:xfrm>
            <a:off x="1408975" y="957600"/>
            <a:ext cx="7329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Text-to-Text Framework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알맞은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Objective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위해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‘Denoising Masking Span’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이라는 방식을 이용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Masking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Objective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모델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e.g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BERT)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있지만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이는 그때의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방식와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다름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050" name="Picture 2" descr="How BERT NLP Optimization Model Works">
            <a:extLst>
              <a:ext uri="{FF2B5EF4-FFF2-40B4-BE49-F238E27FC236}">
                <a16:creationId xmlns:a16="http://schemas.microsoft.com/office/drawing/2014/main" id="{8D1CF23E-F290-AA93-8695-743C6AE7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88" y="2437680"/>
            <a:ext cx="3138912" cy="20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F5591-7620-5F00-87B9-42BE877760EC}"/>
              </a:ext>
            </a:extLst>
          </p:cNvPr>
          <p:cNvSpPr txBox="1"/>
          <p:nvPr/>
        </p:nvSpPr>
        <p:spPr>
          <a:xfrm>
            <a:off x="2491344" y="4636800"/>
            <a:ext cx="141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&lt; BERT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054" name="Picture 6" descr="CS224n - T5 and Large Language Models">
            <a:extLst>
              <a:ext uri="{FF2B5EF4-FFF2-40B4-BE49-F238E27FC236}">
                <a16:creationId xmlns:a16="http://schemas.microsoft.com/office/drawing/2014/main" id="{642ABE55-6CAA-7E0F-FB45-79FD7642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34" y="2612550"/>
            <a:ext cx="3849566" cy="18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4BB8E8-2998-0B6D-8B09-481B5A55CFDE}"/>
              </a:ext>
            </a:extLst>
          </p:cNvPr>
          <p:cNvSpPr txBox="1"/>
          <p:nvPr/>
        </p:nvSpPr>
        <p:spPr>
          <a:xfrm>
            <a:off x="6108189" y="4636799"/>
            <a:ext cx="141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&lt; T5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986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480</Words>
  <Application>Microsoft Office PowerPoint</Application>
  <PresentationFormat>화면 슬라이드 쇼(16:9)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나눔스퀘어OTF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이나현</dc:creator>
  <cp:lastModifiedBy>이나현</cp:lastModifiedBy>
  <cp:revision>11</cp:revision>
  <dcterms:modified xsi:type="dcterms:W3CDTF">2025-04-29T05:59:16Z</dcterms:modified>
</cp:coreProperties>
</file>