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CD7CF2B-C731-6CEB-557F-20144EDA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51A5E37-B888-9F2E-8D65-A2154C5F7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DDB6248-F83F-F6CC-5F0E-C115C5D9D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3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1B6F96-24A9-30A3-C203-76A05B54F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9B8A51B-8ED9-80C7-AAE9-4DFD76E80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5DA826F-FEA8-12B2-FFDB-54DE4854B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7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CV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5.09.23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방세현</a:t>
            </a:r>
            <a:endParaRPr lang="en-US" altLang="ko" sz="11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-KR" altLang="en-US" sz="1100" dirty="0">
                <a:solidFill>
                  <a:srgbClr val="19264B"/>
                </a:solidFill>
              </a:rPr>
              <a:t>팀원 </a:t>
            </a:r>
            <a:r>
              <a:rPr lang="en-US" altLang="ko-KR" sz="1100" dirty="0">
                <a:solidFill>
                  <a:srgbClr val="19264B"/>
                </a:solidFill>
              </a:rPr>
              <a:t>: </a:t>
            </a:r>
            <a:r>
              <a:rPr lang="ko-KR" altLang="en-US" sz="1100" dirty="0" err="1"/>
              <a:t>김세린</a:t>
            </a:r>
            <a:r>
              <a:rPr lang="en-US" altLang="ko-KR" sz="1100" dirty="0"/>
              <a:t>,</a:t>
            </a:r>
            <a:r>
              <a:rPr lang="ko-KR" altLang="en-US" sz="1100" dirty="0"/>
              <a:t> 김은기</a:t>
            </a:r>
            <a:r>
              <a:rPr lang="en-US" altLang="ko-KR" sz="1100" dirty="0"/>
              <a:t>, </a:t>
            </a:r>
            <a:r>
              <a:rPr lang="ko-KR" altLang="en-US" sz="1100" dirty="0"/>
              <a:t>방세현</a:t>
            </a:r>
            <a:r>
              <a:rPr lang="en-US" altLang="ko-KR" sz="1100" dirty="0"/>
              <a:t>, </a:t>
            </a:r>
            <a:r>
              <a:rPr lang="ko-KR" altLang="en-US" sz="1100" dirty="0"/>
              <a:t>양재영</a:t>
            </a:r>
            <a:r>
              <a:rPr lang="en-US" altLang="ko-KR" sz="1100" dirty="0"/>
              <a:t>, </a:t>
            </a:r>
            <a:r>
              <a:rPr lang="ko-KR" altLang="en-US" sz="1100" dirty="0"/>
              <a:t>전해인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 김</a:t>
            </a:r>
            <a:r>
              <a:rPr lang="ko-KR" altLang="en-US" dirty="0" err="1"/>
              <a:t>세린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2 : </a:t>
            </a:r>
            <a:r>
              <a:rPr lang="ko-KR" altLang="en-US" dirty="0"/>
              <a:t>김은기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3 : </a:t>
            </a:r>
            <a:r>
              <a:rPr lang="ko-KR" altLang="en-US" dirty="0"/>
              <a:t>방세현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4 : </a:t>
            </a:r>
            <a:r>
              <a:rPr lang="ko-KR" altLang="en-US" dirty="0"/>
              <a:t>양재영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5 : </a:t>
            </a:r>
            <a:r>
              <a:rPr lang="ko-KR" altLang="en-US" dirty="0"/>
              <a:t>전해인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0F0F9-6620-3EC8-BBF4-DBA1A519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87" y="1292180"/>
            <a:ext cx="4309867" cy="32669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2134E-E810-4D93-09AF-D6B0C156569D}"/>
              </a:ext>
            </a:extLst>
          </p:cNvPr>
          <p:cNvSpPr txBox="1"/>
          <p:nvPr/>
        </p:nvSpPr>
        <p:spPr>
          <a:xfrm>
            <a:off x="1554051" y="1275008"/>
            <a:ext cx="2614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진행 상황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앞으로의 계획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AD5055-111B-8B0B-EE70-8FA358FF87F4}"/>
              </a:ext>
            </a:extLst>
          </p:cNvPr>
          <p:cNvSpPr txBox="1">
            <a:spLocks/>
          </p:cNvSpPr>
          <p:nvPr/>
        </p:nvSpPr>
        <p:spPr>
          <a:xfrm>
            <a:off x="1408975" y="845454"/>
            <a:ext cx="5790127" cy="298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b="1" dirty="0">
                <a:latin typeface="+mn-ea"/>
                <a:ea typeface="+mn-ea"/>
              </a:rPr>
              <a:t>프로젝트 주제 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en-US" altLang="ko-KR" sz="1400" b="1" dirty="0" err="1">
                <a:latin typeface="+mn-ea"/>
                <a:ea typeface="+mn-ea"/>
              </a:rPr>
              <a:t>Mediapipe</a:t>
            </a:r>
            <a:r>
              <a:rPr lang="ko-KR" altLang="en-US" sz="1400" b="1" dirty="0">
                <a:latin typeface="+mn-ea"/>
                <a:ea typeface="+mn-ea"/>
              </a:rPr>
              <a:t>를 이용한 가상 악기 만들기 </a:t>
            </a:r>
            <a:endParaRPr lang="en-US" altLang="ko-KR" sz="1400" b="1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주차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관련 </a:t>
            </a:r>
            <a:r>
              <a:rPr lang="en-US" altLang="ko-KR" sz="1200" dirty="0">
                <a:latin typeface="+mn-ea"/>
                <a:ea typeface="+mn-ea"/>
              </a:rPr>
              <a:t>reference </a:t>
            </a:r>
            <a:r>
              <a:rPr lang="ko-KR" altLang="en-US" sz="1200" dirty="0">
                <a:latin typeface="+mn-ea"/>
                <a:ea typeface="+mn-ea"/>
              </a:rPr>
              <a:t>참고하여 </a:t>
            </a:r>
            <a:r>
              <a:rPr lang="en-US" altLang="ko-KR" sz="1200" dirty="0" err="1">
                <a:latin typeface="+mn-ea"/>
                <a:ea typeface="+mn-ea"/>
              </a:rPr>
              <a:t>MediaPipe</a:t>
            </a:r>
            <a:r>
              <a:rPr lang="ko-KR" altLang="en-US" sz="1200" dirty="0">
                <a:latin typeface="+mn-ea"/>
                <a:ea typeface="+mn-ea"/>
              </a:rPr>
              <a:t> 공부</a:t>
            </a:r>
            <a:endParaRPr lang="en-US" altLang="ko-KR" sz="1200" dirty="0">
              <a:latin typeface="+mn-ea"/>
              <a:ea typeface="+mn-ea"/>
            </a:endParaRPr>
          </a:p>
          <a:p>
            <a:pPr marL="0" indent="0"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marL="0" indent="0"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marL="0" indent="0" algn="l"/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4071E8-19CD-5FB8-9E26-7A6E454C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6" y="2087816"/>
            <a:ext cx="3618308" cy="1341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44304C-E3BC-D595-CECF-639796A93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754" y="2087817"/>
            <a:ext cx="3514122" cy="2645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7CEA4A6-1B00-D49A-0AE0-78084FD82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EBBCA2F-8ACB-ADAC-AEEA-E432CD90CD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62AD8ED-50F1-6900-C536-1E59511F9DE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8B1ABF8-BABD-BFCC-0010-AB11170A2A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9A146105-2AAB-2A42-33C3-D83BF1D68EA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F66B142-F6D2-CF03-B3B5-C36D8EEB9C57}"/>
              </a:ext>
            </a:extLst>
          </p:cNvPr>
          <p:cNvSpPr txBox="1">
            <a:spLocks/>
          </p:cNvSpPr>
          <p:nvPr/>
        </p:nvSpPr>
        <p:spPr>
          <a:xfrm>
            <a:off x="1408975" y="845454"/>
            <a:ext cx="5790127" cy="298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주차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MediaPipe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코드 돌리기 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marL="0" indent="0"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marL="0" indent="0" algn="l"/>
            <a:endParaRPr lang="en-US" altLang="ko-KR" sz="2000" dirty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marL="0" indent="0" algn="l"/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3B57A-30B4-AE8F-E1A3-D2B8527D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8" t="2550" r="1921" b="3210"/>
          <a:stretch>
            <a:fillRect/>
          </a:stretch>
        </p:blipFill>
        <p:spPr>
          <a:xfrm>
            <a:off x="1590075" y="1384033"/>
            <a:ext cx="3106802" cy="23932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728223-F5D3-1072-AA0B-8E9D0D0EA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342" y="1380334"/>
            <a:ext cx="3246196" cy="240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134F25-6FFF-5566-2AEF-061B0B604027}"/>
              </a:ext>
            </a:extLst>
          </p:cNvPr>
          <p:cNvSpPr txBox="1"/>
          <p:nvPr/>
        </p:nvSpPr>
        <p:spPr>
          <a:xfrm>
            <a:off x="1590075" y="411331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가상 피아노 구현 진행 중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489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E95C050-487D-D556-77EE-BDCBA765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1AAF1AB-7246-AF3D-FF70-C04A078FFC4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523AC0A3-3345-2E35-E02F-20BCA743C1F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73F96FC-5449-8D66-30B3-B9C9B6892E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9BBA38B-43D7-F282-94CD-2771CC6B47A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9B2D9-CBE9-2FAD-E23B-3571533A9D76}"/>
              </a:ext>
            </a:extLst>
          </p:cNvPr>
          <p:cNvSpPr txBox="1"/>
          <p:nvPr/>
        </p:nvSpPr>
        <p:spPr>
          <a:xfrm>
            <a:off x="1408975" y="889488"/>
            <a:ext cx="6096000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1. </a:t>
            </a:r>
            <a:r>
              <a:rPr lang="ko-KR" altLang="en-US" sz="1200" dirty="0" err="1">
                <a:latin typeface="+mj-ea"/>
                <a:ea typeface="+mj-ea"/>
              </a:rPr>
              <a:t>MediaPipe</a:t>
            </a:r>
            <a:r>
              <a:rPr lang="ko-KR" altLang="en-US" sz="1200" dirty="0">
                <a:latin typeface="+mj-ea"/>
                <a:ea typeface="+mj-ea"/>
              </a:rPr>
              <a:t> 랜드마크 추출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2. 시계열 처리로 어떤 손가락이 눌림 제스처를 했는지 인식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3. 인식했을 당시의 손가락 끝 랜드마크의 좌표 기반으로 음 출력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실시간성을 고려한 </a:t>
            </a:r>
            <a:r>
              <a:rPr lang="en-US" altLang="ko-KR" sz="1200" dirty="0">
                <a:latin typeface="+mj-ea"/>
                <a:ea typeface="+mj-ea"/>
              </a:rPr>
              <a:t>latency </a:t>
            </a:r>
            <a:r>
              <a:rPr lang="ko-KR" altLang="en-US" sz="1200" dirty="0">
                <a:latin typeface="+mj-ea"/>
                <a:ea typeface="+mj-ea"/>
              </a:rPr>
              <a:t>줄이기</a:t>
            </a:r>
          </a:p>
        </p:txBody>
      </p:sp>
    </p:spTree>
    <p:extLst>
      <p:ext uri="{BB962C8B-B14F-4D97-AF65-F5344CB8AC3E}">
        <p14:creationId xmlns:p14="http://schemas.microsoft.com/office/powerpoint/2010/main" val="1687831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Office PowerPoint</Application>
  <PresentationFormat>화면 슬라이드 쇼(16:9)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전해인</dc:creator>
  <cp:lastModifiedBy>전해인</cp:lastModifiedBy>
  <cp:revision>3</cp:revision>
  <dcterms:modified xsi:type="dcterms:W3CDTF">2025-09-23T08:58:08Z</dcterms:modified>
</cp:coreProperties>
</file>