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3" autoAdjust="0"/>
  </p:normalViewPr>
  <p:slideViewPr>
    <p:cSldViewPr snapToGrid="0">
      <p:cViewPr varScale="1">
        <p:scale>
          <a:sx n="183" d="100"/>
          <a:sy n="183" d="100"/>
        </p:scale>
        <p:origin x="1164" y="174"/>
      </p:cViewPr>
      <p:guideLst>
        <p:guide orient="horz" pos="1620"/>
        <p:guide pos="2880"/>
      </p:guideLst>
    </p:cSldViewPr>
  </p:slideViewPr>
  <p:notesTextViewPr>
    <p:cViewPr>
      <p:scale>
        <a:sx n="98" d="100"/>
        <a:sy n="9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63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600" y="744575"/>
            <a:ext cx="74607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592" y="2834125"/>
            <a:ext cx="74607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38250" y="2150850"/>
            <a:ext cx="75940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62063" y="211662"/>
            <a:ext cx="7570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62063" y="952449"/>
            <a:ext cx="3629025" cy="3557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86400" y="952450"/>
            <a:ext cx="3345902" cy="355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57300" y="115249"/>
            <a:ext cx="77638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" name="Google Shape;7;p1">
            <a:extLst>
              <a:ext uri="{FF2B5EF4-FFF2-40B4-BE49-F238E27FC236}">
                <a16:creationId xmlns:a16="http://schemas.microsoft.com/office/drawing/2014/main" id="{33A3282C-C3FB-751F-D142-758647AB5E86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1257300" y="801232"/>
            <a:ext cx="7763858" cy="425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Level-1</a:t>
            </a:r>
          </a:p>
          <a:p>
            <a:pPr lvl="1"/>
            <a:r>
              <a:rPr lang="en-US" dirty="0"/>
              <a:t>Level-2</a:t>
            </a:r>
          </a:p>
          <a:p>
            <a:pPr lvl="2"/>
            <a:r>
              <a:rPr lang="en-US" dirty="0"/>
              <a:t>Level-3</a:t>
            </a:r>
          </a:p>
          <a:p>
            <a:pPr lvl="3"/>
            <a:r>
              <a:rPr lang="en-US" dirty="0"/>
              <a:t>Level-4</a:t>
            </a:r>
          </a:p>
          <a:p>
            <a:pPr lvl="1"/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0150" y="445025"/>
            <a:ext cx="76321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0150" y="1152475"/>
            <a:ext cx="76321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C5E03-54BD-8E99-88DD-4FC9E3F2AE4C}"/>
              </a:ext>
            </a:extLst>
          </p:cNvPr>
          <p:cNvGrpSpPr/>
          <p:nvPr userDrawn="1"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3" name="Google Shape;80;p16">
              <a:extLst>
                <a:ext uri="{FF2B5EF4-FFF2-40B4-BE49-F238E27FC236}">
                  <a16:creationId xmlns:a16="http://schemas.microsoft.com/office/drawing/2014/main" id="{2ADFFD45-79DA-76DD-10F5-D2EB21E37508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81;p16">
              <a:extLst>
                <a:ext uri="{FF2B5EF4-FFF2-40B4-BE49-F238E27FC236}">
                  <a16:creationId xmlns:a16="http://schemas.microsoft.com/office/drawing/2014/main" id="{EB63AC1F-9D76-4027-E636-9928807B04B9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" name="Google Shape;82;p16">
              <a:extLst>
                <a:ext uri="{FF2B5EF4-FFF2-40B4-BE49-F238E27FC236}">
                  <a16:creationId xmlns:a16="http://schemas.microsoft.com/office/drawing/2014/main" id="{7B4C0736-C94F-8AC8-0CF0-982850DB89DC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5.09.30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정인혁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25375" y="1678890"/>
            <a:ext cx="4287600" cy="204941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신수인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오석준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이가연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정인혁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8E4B1-E19C-FE6C-8C56-AB33746C7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75" y="1678890"/>
            <a:ext cx="4287600" cy="2049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2374-E35F-0E26-38A0-BE8AF78F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B452-8541-CB49-FC79-3CC66DAA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795352"/>
            <a:ext cx="7763858" cy="4255585"/>
          </a:xfrm>
        </p:spPr>
        <p:txBody>
          <a:bodyPr/>
          <a:lstStyle/>
          <a:p>
            <a:r>
              <a:rPr lang="ko-KR" altLang="en-US" dirty="0"/>
              <a:t>스터디 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스터디 진행 방향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9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58560-6C76-3009-85AA-C08BBA34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879D8-3F9A-7855-6106-CD01C702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248FFF-75E4-02EF-8943-104BF5F2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95" y="1895331"/>
            <a:ext cx="6068272" cy="2067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76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D735B-B5FA-CA89-DE57-6E08E827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2495B-640D-B092-3803-FC15D27F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진행 방향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8C21385-7D37-3B56-B8E6-89A2C18A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중간고사 이전까지 비대면으로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개별적으로 모델 개발</a:t>
            </a:r>
            <a:r>
              <a:rPr lang="en-US" altLang="ko-KR" dirty="0"/>
              <a:t> </a:t>
            </a:r>
            <a:r>
              <a:rPr lang="ko-KR" altLang="en-US" dirty="0"/>
              <a:t>및 진행 상황 공유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0095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72</Words>
  <Application>Microsoft Office PowerPoint</Application>
  <PresentationFormat>화면 슬라이드 쇼(16:9)</PresentationFormat>
  <Paragraphs>27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Content</vt:lpstr>
      <vt:lpstr>스터디 주제</vt:lpstr>
      <vt:lpstr>스터디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인혁 정</cp:lastModifiedBy>
  <cp:revision>18</cp:revision>
  <dcterms:modified xsi:type="dcterms:W3CDTF">2025-09-30T05:14:32Z</dcterms:modified>
</cp:coreProperties>
</file>