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4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F1FB56F-55AB-879E-EA18-DB6CD5AE9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6226A9C-EC2F-6BC9-0A20-911630F62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87988F4-A718-9BC0-D43C-70F87AF43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59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6366989-C1B1-935C-F455-85126C91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1D91B9C-1151-9A2C-1BE7-C39C94DC5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5753A15-2441-1250-BAA3-F501356FA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6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</a:rPr>
              <a:t> 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3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5.09.23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권순범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9D7C6-4FE4-1E71-CE58-1BE7B301D368}"/>
              </a:ext>
            </a:extLst>
          </p:cNvPr>
          <p:cNvSpPr txBox="1"/>
          <p:nvPr/>
        </p:nvSpPr>
        <p:spPr>
          <a:xfrm>
            <a:off x="1408975" y="1756142"/>
            <a:ext cx="7306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구성원 및 회의 시간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</a:rPr>
              <a:t>Tutorial</a:t>
            </a: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</a:rPr>
              <a:t>Plan</a:t>
            </a:r>
            <a:endParaRPr lang="ko-KR" altLang="en-US" sz="2000" dirty="0">
              <a:solidFill>
                <a:srgbClr val="19264B"/>
              </a:solidFill>
              <a:latin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구성원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및 회의 시간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27678" y="2123029"/>
            <a:ext cx="304344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구성원 </a:t>
            </a:r>
            <a:r>
              <a:rPr lang="en-US" altLang="ko-KR" dirty="0"/>
              <a:t>1: </a:t>
            </a:r>
            <a:r>
              <a:rPr lang="ko-KR" altLang="en-US" dirty="0" err="1"/>
              <a:t>권순범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ko-KR" altLang="en-US" dirty="0"/>
              <a:t>구성원 </a:t>
            </a:r>
            <a:r>
              <a:rPr lang="en-US" altLang="ko-KR" dirty="0"/>
              <a:t>2: </a:t>
            </a:r>
            <a:r>
              <a:rPr lang="ko-KR" altLang="en-US" dirty="0" err="1"/>
              <a:t>노기현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ko-KR" altLang="en-US" dirty="0"/>
              <a:t>구성원 </a:t>
            </a:r>
            <a:r>
              <a:rPr lang="en-US" altLang="ko-KR" dirty="0"/>
              <a:t>3: </a:t>
            </a:r>
            <a:r>
              <a:rPr lang="ko-KR" altLang="en-US" dirty="0"/>
              <a:t>송재호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lvl="0"/>
            <a:r>
              <a:rPr lang="ko-KR" altLang="en-US" dirty="0"/>
              <a:t>구성원 </a:t>
            </a:r>
            <a:r>
              <a:rPr lang="en-US" altLang="ko-KR" dirty="0"/>
              <a:t>4: </a:t>
            </a:r>
            <a:r>
              <a:rPr lang="ko-KR" altLang="en-US" dirty="0"/>
              <a:t>이성욱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EE2BF-ACB7-DFD2-8532-17BAD110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50" y="1262101"/>
            <a:ext cx="4287600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Tutorial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5A8C8EAE-862F-3B20-3413-FCC18076C09A}"/>
              </a:ext>
            </a:extLst>
          </p:cNvPr>
          <p:cNvSpPr txBox="1"/>
          <p:nvPr/>
        </p:nvSpPr>
        <p:spPr>
          <a:xfrm>
            <a:off x="2149522" y="1055550"/>
            <a:ext cx="5842996" cy="467790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본격적인 프로젝트 시작 전 튜토리얼 진행</a:t>
            </a:r>
            <a:endParaRPr sz="1600" u="sng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6ADAB8E-9804-8CCB-0320-3607CAA6F247}"/>
              </a:ext>
            </a:extLst>
          </p:cNvPr>
          <p:cNvSpPr/>
          <p:nvPr/>
        </p:nvSpPr>
        <p:spPr>
          <a:xfrm>
            <a:off x="2637126" y="2142962"/>
            <a:ext cx="4979399" cy="712924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Transfer Learning for Computer Vision Tutorial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PyTorch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공식 문서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390A11-0DA3-3A7D-67DC-A4D9E0A4061E}"/>
              </a:ext>
            </a:extLst>
          </p:cNvPr>
          <p:cNvSpPr/>
          <p:nvPr/>
        </p:nvSpPr>
        <p:spPr>
          <a:xfrm>
            <a:off x="2637126" y="3288351"/>
            <a:ext cx="4979399" cy="538579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ResNet18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사용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E540E85-13B7-5633-9958-B1137B2B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5ED90C9-CAE6-C461-60F5-E9A691AD916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2D816DB-69DE-C7BD-BFAF-AC84C327A73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3CC0AF6E-7ECB-2AB1-FC8E-0471577E1C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5217D7ED-9D62-6B33-9D40-2F12FF89A78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Tutorial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16C1398F-D2F6-6047-4B22-90AD81044EE9}"/>
              </a:ext>
            </a:extLst>
          </p:cNvPr>
          <p:cNvSpPr txBox="1"/>
          <p:nvPr/>
        </p:nvSpPr>
        <p:spPr>
          <a:xfrm>
            <a:off x="2149522" y="1055550"/>
            <a:ext cx="5842996" cy="467790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본격적인 프로젝트 시작 전 튜토리얼 진행</a:t>
            </a:r>
            <a:endParaRPr sz="1600" u="sng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D082AE-7434-E565-5A80-0D2F62AB6913}"/>
              </a:ext>
            </a:extLst>
          </p:cNvPr>
          <p:cNvSpPr/>
          <p:nvPr/>
        </p:nvSpPr>
        <p:spPr>
          <a:xfrm>
            <a:off x="2253885" y="1915133"/>
            <a:ext cx="5634269" cy="656617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학습을 위해 필요한 준비 단계와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ctr">
              <a:lnSpc>
                <a:spcPct val="115000"/>
              </a:lnSpc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학습 시 진행되는 흐름을 파악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A0DFEB-0EC9-73A0-8F36-ABEB2D3C6627}"/>
              </a:ext>
            </a:extLst>
          </p:cNvPr>
          <p:cNvSpPr/>
          <p:nvPr/>
        </p:nvSpPr>
        <p:spPr>
          <a:xfrm>
            <a:off x="2035737" y="3374164"/>
            <a:ext cx="6070561" cy="4677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본격적인 프로젝트 시작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029988C-A040-C957-820A-7015E4A9CEE0}"/>
              </a:ext>
            </a:extLst>
          </p:cNvPr>
          <p:cNvSpPr/>
          <p:nvPr/>
        </p:nvSpPr>
        <p:spPr>
          <a:xfrm>
            <a:off x="4908317" y="2703014"/>
            <a:ext cx="325402" cy="539886"/>
          </a:xfrm>
          <a:prstGeom prst="down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32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76BEF8C-D759-E3DE-0AE3-AB2FB591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032CB37-8451-340D-50B8-B33271099F2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179CEA1-4004-0989-FB6E-2F839D3981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917929B-2CFF-ADB7-8102-6E57F749C4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E49DEC-C655-B600-14B5-66B84A324646}"/>
              </a:ext>
            </a:extLst>
          </p:cNvPr>
          <p:cNvSpPr/>
          <p:nvPr/>
        </p:nvSpPr>
        <p:spPr>
          <a:xfrm>
            <a:off x="2581317" y="2035513"/>
            <a:ext cx="4979399" cy="538579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Task: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사회적 문제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(ex: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쓰레기 무단투기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소매치기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lang="ko-KR" altLang="en-US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F11BE989-C404-C453-ECFB-B5D71786C35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Plan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8D14B1-EAF9-49AE-F5FD-C6812A39EC68}"/>
              </a:ext>
            </a:extLst>
          </p:cNvPr>
          <p:cNvSpPr/>
          <p:nvPr/>
        </p:nvSpPr>
        <p:spPr>
          <a:xfrm>
            <a:off x="2581317" y="3055110"/>
            <a:ext cx="4979399" cy="538579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목표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해당 행동을 파악할 수 있도록 모델 학습 진행</a:t>
            </a:r>
          </a:p>
        </p:txBody>
      </p:sp>
    </p:spTree>
    <p:extLst>
      <p:ext uri="{BB962C8B-B14F-4D97-AF65-F5344CB8AC3E}">
        <p14:creationId xmlns:p14="http://schemas.microsoft.com/office/powerpoint/2010/main" val="1341145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102</Words>
  <Application>Microsoft Office PowerPoint</Application>
  <PresentationFormat>화면 슬라이드 쇼(16:9)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dongha Lee</dc:creator>
  <cp:lastModifiedBy>재호 송</cp:lastModifiedBy>
  <cp:revision>5</cp:revision>
  <dcterms:modified xsi:type="dcterms:W3CDTF">2025-09-22T14:12:08Z</dcterms:modified>
</cp:coreProperties>
</file>