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"/>
  </p:notesMasterIdLst>
  <p:sldIdLst>
    <p:sldId id="304" r:id="rId2"/>
    <p:sldId id="306" r:id="rId3"/>
    <p:sldId id="305" r:id="rId4"/>
    <p:sldId id="307" r:id="rId5"/>
    <p:sldId id="314" r:id="rId6"/>
  </p:sldIdLst>
  <p:sldSz cx="9144000" cy="5143500" type="screen16x9"/>
  <p:notesSz cx="6858000" cy="9144000"/>
  <p:embeddedFontLst>
    <p:embeddedFont>
      <p:font typeface="NanumGothicExtraBold" panose="020D0904000000000000" pitchFamily="50" charset="-127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F0108D-BD2F-4137-900E-124B796E543B}">
  <a:tblStyle styleId="{BBF0108D-BD2F-4137-900E-124B796E54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216" autoAdjust="0"/>
  </p:normalViewPr>
  <p:slideViewPr>
    <p:cSldViewPr snapToGrid="0">
      <p:cViewPr varScale="1">
        <p:scale>
          <a:sx n="210" d="100"/>
          <a:sy n="210" d="100"/>
        </p:scale>
        <p:origin x="384" y="1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26accca8d1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26accca8d1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여기부터는 스터디 발표에 쓰이는 PPT 슬라이드입니다!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6accca8d1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6accca8d1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g26accca8d1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7" name="Google Shape;817;g26accca8d1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26accca8d11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26accca8d11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1176d744966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1176d744966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7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2" name="Google Shape;812;p73"/>
          <p:cNvSpPr txBox="1"/>
          <p:nvPr/>
        </p:nvSpPr>
        <p:spPr>
          <a:xfrm>
            <a:off x="1339749" y="2710050"/>
            <a:ext cx="6447675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500" b="1" dirty="0">
                <a:solidFill>
                  <a:srgbClr val="19264B"/>
                </a:solidFill>
              </a:rPr>
              <a:t>밑바닥부터 시작하는 딥러닝</a:t>
            </a:r>
            <a:r>
              <a:rPr lang="ko" sz="2500" b="1" dirty="0">
                <a:solidFill>
                  <a:srgbClr val="19264B"/>
                </a:solidFill>
              </a:rPr>
              <a:t> 스터디 </a:t>
            </a:r>
            <a:r>
              <a:rPr lang="en-US" altLang="ko" sz="2500" b="1" dirty="0">
                <a:solidFill>
                  <a:srgbClr val="19264B"/>
                </a:solidFill>
              </a:rPr>
              <a:t>1</a:t>
            </a:r>
            <a:r>
              <a:rPr lang="ko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2025.0</a:t>
            </a:r>
            <a:r>
              <a:rPr lang="en-US" altLang="ko" dirty="0">
                <a:solidFill>
                  <a:srgbClr val="19264B"/>
                </a:solidFill>
              </a:rPr>
              <a:t>9</a:t>
            </a:r>
            <a:r>
              <a:rPr lang="ko" dirty="0">
                <a:solidFill>
                  <a:srgbClr val="19264B"/>
                </a:solidFill>
              </a:rPr>
              <a:t>.</a:t>
            </a:r>
            <a:r>
              <a:rPr lang="en-US" altLang="ko" dirty="0">
                <a:solidFill>
                  <a:srgbClr val="19264B"/>
                </a:solidFill>
              </a:rPr>
              <a:t>23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발표자: </a:t>
            </a:r>
            <a:r>
              <a:rPr lang="ko-KR" altLang="en-US" sz="1100" dirty="0">
                <a:solidFill>
                  <a:srgbClr val="19264B"/>
                </a:solidFill>
              </a:rPr>
              <a:t>이성욱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813" name="Google Shape;813;p7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14" name="Google Shape;814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7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0" name="Google Shape;830;p7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1" name="Google Shape;831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75"/>
          <p:cNvSpPr txBox="1"/>
          <p:nvPr/>
        </p:nvSpPr>
        <p:spPr>
          <a:xfrm>
            <a:off x="1408975" y="306875"/>
            <a:ext cx="4979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목차</a:t>
            </a:r>
            <a:endParaRPr sz="2000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sp>
        <p:nvSpPr>
          <p:cNvPr id="3" name="Google Shape;824;p74">
            <a:extLst>
              <a:ext uri="{FF2B5EF4-FFF2-40B4-BE49-F238E27FC236}">
                <a16:creationId xmlns:a16="http://schemas.microsoft.com/office/drawing/2014/main" id="{E3AAD5CE-BF11-6C0C-319F-64793C065200}"/>
              </a:ext>
            </a:extLst>
          </p:cNvPr>
          <p:cNvSpPr txBox="1"/>
          <p:nvPr/>
        </p:nvSpPr>
        <p:spPr>
          <a:xfrm>
            <a:off x="1720146" y="1107494"/>
            <a:ext cx="4599087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 err="1"/>
              <a:t>스터디원</a:t>
            </a:r>
            <a:r>
              <a:rPr lang="ko-KR" altLang="en-US" dirty="0"/>
              <a:t> 소개 및 만남 인증</a:t>
            </a:r>
            <a:endParaRPr lang="en-US" altLang="ko-K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스터디 계획</a:t>
            </a:r>
            <a:endParaRPr lang="en-US" altLang="ko-K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스터디 내용</a:t>
            </a:r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p7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20" name="Google Shape;820;p7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1" name="Google Shape;821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7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2000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1. </a:t>
            </a:r>
            <a:r>
              <a:rPr lang="ko" sz="2000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스터디원 소개 및 만남 인증</a:t>
            </a:r>
            <a:endParaRPr sz="2000" dirty="0">
              <a:solidFill>
                <a:srgbClr val="19264B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5E730CE-B0F6-C699-C536-12374611DBF6}"/>
              </a:ext>
            </a:extLst>
          </p:cNvPr>
          <p:cNvGrpSpPr/>
          <p:nvPr/>
        </p:nvGrpSpPr>
        <p:grpSpPr>
          <a:xfrm>
            <a:off x="1530527" y="1055550"/>
            <a:ext cx="2861169" cy="3579617"/>
            <a:chOff x="1530527" y="1055550"/>
            <a:chExt cx="2861169" cy="3579617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4B286E8A-6410-D797-52E5-F39B9A85E8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923" t="-686" r="-1923" b="51924"/>
            <a:stretch>
              <a:fillRect/>
            </a:stretch>
          </p:blipFill>
          <p:spPr>
            <a:xfrm>
              <a:off x="1530527" y="1055550"/>
              <a:ext cx="2861169" cy="2508059"/>
            </a:xfrm>
            <a:prstGeom prst="rect">
              <a:avLst/>
            </a:prstGeom>
          </p:spPr>
        </p:pic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EB4613A-F3A0-0C66-41D0-492CC4B1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394" t="79167"/>
            <a:stretch>
              <a:fillRect/>
            </a:stretch>
          </p:blipFill>
          <p:spPr>
            <a:xfrm>
              <a:off x="1530539" y="3563609"/>
              <a:ext cx="2805348" cy="1071558"/>
            </a:xfrm>
            <a:prstGeom prst="rect">
              <a:avLst/>
            </a:prstGeom>
          </p:spPr>
        </p:pic>
      </p:grp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2CB5C80-045F-9AB6-06A2-455F9C3E55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710334"/>
              </p:ext>
            </p:extLst>
          </p:nvPr>
        </p:nvGraphicFramePr>
        <p:xfrm>
          <a:off x="4956148" y="1852986"/>
          <a:ext cx="3732798" cy="1652175"/>
        </p:xfrm>
        <a:graphic>
          <a:graphicData uri="http://schemas.openxmlformats.org/drawingml/2006/table">
            <a:tbl>
              <a:tblPr firstRow="1" bandRow="1">
                <a:tableStyleId>{BBF0108D-BD2F-4137-900E-124B796E543B}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33773521"/>
                    </a:ext>
                  </a:extLst>
                </a:gridCol>
                <a:gridCol w="1439643">
                  <a:extLst>
                    <a:ext uri="{9D8B030D-6E8A-4147-A177-3AD203B41FA5}">
                      <a16:colId xmlns:a16="http://schemas.microsoft.com/office/drawing/2014/main" val="3567319633"/>
                    </a:ext>
                  </a:extLst>
                </a:gridCol>
                <a:gridCol w="2084875">
                  <a:extLst>
                    <a:ext uri="{9D8B030D-6E8A-4147-A177-3AD203B41FA5}">
                      <a16:colId xmlns:a16="http://schemas.microsoft.com/office/drawing/2014/main" val="411624706"/>
                    </a:ext>
                  </a:extLst>
                </a:gridCol>
              </a:tblGrid>
              <a:tr h="33043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스터디원</a:t>
                      </a:r>
                      <a:endParaRPr lang="ko-KR" altLang="en-US" dirty="0"/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학과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726524"/>
                  </a:ext>
                </a:extLst>
              </a:tr>
              <a:tr h="330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김은기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971051"/>
                  </a:ext>
                </a:extLst>
              </a:tr>
              <a:tr h="330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김예은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산업보안학과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61382"/>
                  </a:ext>
                </a:extLst>
              </a:tr>
              <a:tr h="330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양재영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84646"/>
                  </a:ext>
                </a:extLst>
              </a:tr>
              <a:tr h="33043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이성욱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dirty="0"/>
                        <a:t>AI</a:t>
                      </a:r>
                      <a:r>
                        <a:rPr lang="ko-KR" altLang="en-US" dirty="0"/>
                        <a:t>학과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9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76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38" name="Google Shape;838;p76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39" name="Google Shape;839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76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</a:pPr>
            <a:r>
              <a:rPr lang="en-US" altLang="ko-KR" sz="2000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2. </a:t>
            </a:r>
            <a:r>
              <a:rPr lang="ko-KR" altLang="en-US" sz="2000" dirty="0">
                <a:solidFill>
                  <a:srgbClr val="19264B"/>
                </a:solidFill>
                <a:latin typeface="NanumGothicExtraBold"/>
                <a:ea typeface="NanumGothicExtraBold"/>
                <a:cs typeface="NanumGothicExtraBold"/>
                <a:sym typeface="NanumGothicExtraBold"/>
              </a:rPr>
              <a:t>스터디 계획</a:t>
            </a:r>
          </a:p>
        </p:txBody>
      </p:sp>
      <p:sp>
        <p:nvSpPr>
          <p:cNvPr id="2" name="Google Shape;824;p74">
            <a:extLst>
              <a:ext uri="{FF2B5EF4-FFF2-40B4-BE49-F238E27FC236}">
                <a16:creationId xmlns:a16="http://schemas.microsoft.com/office/drawing/2014/main" id="{B31C858D-0F4B-E436-FD08-4A7F77FF7093}"/>
              </a:ext>
            </a:extLst>
          </p:cNvPr>
          <p:cNvSpPr txBox="1"/>
          <p:nvPr/>
        </p:nvSpPr>
        <p:spPr>
          <a:xfrm>
            <a:off x="1707900" y="1148316"/>
            <a:ext cx="5146018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시간 </a:t>
            </a:r>
            <a:r>
              <a:rPr lang="en-US" altLang="ko-KR" dirty="0"/>
              <a:t>: </a:t>
            </a:r>
            <a:r>
              <a:rPr lang="ko-KR" altLang="en-US" dirty="0"/>
              <a:t>매주 금요일 </a:t>
            </a:r>
            <a:r>
              <a:rPr lang="en-US" altLang="ko-KR" dirty="0"/>
              <a:t>21 – 22</a:t>
            </a:r>
            <a:r>
              <a:rPr lang="ko-KR" altLang="en-US" dirty="0"/>
              <a:t>시</a:t>
            </a:r>
            <a:r>
              <a:rPr lang="en-US" altLang="ko-KR" dirty="0"/>
              <a:t> 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방법 </a:t>
            </a:r>
            <a:r>
              <a:rPr lang="en-US" altLang="ko-KR" dirty="0"/>
              <a:t>: </a:t>
            </a:r>
            <a:r>
              <a:rPr lang="ko-KR" altLang="en-US" dirty="0" err="1"/>
              <a:t>비대면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줌 </a:t>
            </a:r>
            <a:r>
              <a:rPr lang="en-US" altLang="ko-KR" dirty="0"/>
              <a:t>/ </a:t>
            </a:r>
            <a:r>
              <a:rPr lang="ko-KR" altLang="en-US" dirty="0"/>
              <a:t>구글 미트</a:t>
            </a:r>
            <a:r>
              <a:rPr lang="en-US" altLang="ko-KR" dirty="0"/>
              <a:t>)</a:t>
            </a: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진행 방식</a:t>
            </a:r>
            <a:r>
              <a:rPr lang="en-US" altLang="ko-KR" dirty="0"/>
              <a:t>:</a:t>
            </a:r>
          </a:p>
          <a:p>
            <a:pPr lvl="2"/>
            <a:r>
              <a:rPr lang="en-US" altLang="ko-KR" dirty="0"/>
              <a:t>	</a:t>
            </a:r>
            <a:r>
              <a:rPr lang="ko-KR" altLang="en-US" dirty="0"/>
              <a:t>스터디 전까지 한 챕터씩 각자 예습</a:t>
            </a:r>
            <a:endParaRPr lang="en-US" altLang="ko-KR" dirty="0"/>
          </a:p>
          <a:p>
            <a:pPr lvl="2"/>
            <a:r>
              <a:rPr lang="en-US" altLang="ko-KR" dirty="0"/>
              <a:t>	</a:t>
            </a:r>
            <a:r>
              <a:rPr lang="ko-KR" altLang="en-US" dirty="0"/>
              <a:t>스터디에서 모르는 부분 설명</a:t>
            </a:r>
            <a:r>
              <a:rPr lang="en-US" altLang="ko-KR" dirty="0"/>
              <a:t>,</a:t>
            </a:r>
            <a:r>
              <a:rPr lang="ko-KR" altLang="en-US" dirty="0"/>
              <a:t> 논문</a:t>
            </a:r>
            <a:r>
              <a:rPr lang="en-US" altLang="ko-KR" dirty="0"/>
              <a:t>/</a:t>
            </a:r>
            <a:r>
              <a:rPr lang="ko-KR" altLang="en-US" dirty="0"/>
              <a:t>영상으로 보충</a:t>
            </a:r>
            <a:endParaRPr lang="en-US" altLang="ko-KR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ko-KR" altLang="en-US" dirty="0"/>
              <a:t>일정</a:t>
            </a:r>
            <a:r>
              <a:rPr lang="en-US" altLang="ko-KR" dirty="0"/>
              <a:t>: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39B6562-90BD-7638-21E7-9A8C5B595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655610"/>
              </p:ext>
            </p:extLst>
          </p:nvPr>
        </p:nvGraphicFramePr>
        <p:xfrm>
          <a:off x="2253994" y="2681968"/>
          <a:ext cx="4216024" cy="1483360"/>
        </p:xfrm>
        <a:graphic>
          <a:graphicData uri="http://schemas.openxmlformats.org/drawingml/2006/table">
            <a:tbl>
              <a:tblPr firstRow="1" bandRow="1">
                <a:tableStyleId>{BBF0108D-BD2F-4137-900E-124B796E543B}</a:tableStyleId>
              </a:tblPr>
              <a:tblGrid>
                <a:gridCol w="1464610">
                  <a:extLst>
                    <a:ext uri="{9D8B030D-6E8A-4147-A177-3AD203B41FA5}">
                      <a16:colId xmlns:a16="http://schemas.microsoft.com/office/drawing/2014/main" val="3583590960"/>
                    </a:ext>
                  </a:extLst>
                </a:gridCol>
                <a:gridCol w="2751414">
                  <a:extLst>
                    <a:ext uri="{9D8B030D-6E8A-4147-A177-3AD203B41FA5}">
                      <a16:colId xmlns:a16="http://schemas.microsoft.com/office/drawing/2014/main" val="1439687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날짜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내용</a:t>
                      </a: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9399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9/20 – 9/26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Chapter 2 ~ 3.2 </a:t>
                      </a:r>
                      <a:r>
                        <a:rPr lang="ko-KR" altLang="en-US" dirty="0"/>
                        <a:t>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8872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9/27 ~ 10/3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Chapter 3.3 ~ 4 </a:t>
                      </a:r>
                      <a:r>
                        <a:rPr lang="ko-KR" altLang="en-US" dirty="0"/>
                        <a:t>학습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5995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~10/24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시험 기간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322237"/>
                  </a:ext>
                </a:extLst>
              </a:tr>
            </a:tbl>
          </a:graphicData>
        </a:graphic>
      </p:graphicFrame>
      <p:pic>
        <p:nvPicPr>
          <p:cNvPr id="1026" name="Picture 2" descr="밑바닥부터 시작하는 딥러닝 1(리마스터판) 대표 이미지">
            <a:extLst>
              <a:ext uri="{FF2B5EF4-FFF2-40B4-BE49-F238E27FC236}">
                <a16:creationId xmlns:a16="http://schemas.microsoft.com/office/drawing/2014/main" id="{863E91A7-8786-6387-77C5-117BC9ACA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649" y="1394952"/>
            <a:ext cx="1829849" cy="2353596"/>
          </a:xfrm>
          <a:prstGeom prst="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64B"/>
        </a:solidFill>
        <a:effectLst/>
      </p:bgPr>
    </p:bg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0" name="Google Shape;940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1049750" y="3137425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83"/>
          <p:cNvSpPr/>
          <p:nvPr/>
        </p:nvSpPr>
        <p:spPr>
          <a:xfrm>
            <a:off x="8685225" y="1354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2" name="Google Shape;942;p83"/>
          <p:cNvSpPr/>
          <p:nvPr/>
        </p:nvSpPr>
        <p:spPr>
          <a:xfrm>
            <a:off x="8685225" y="616375"/>
            <a:ext cx="335700" cy="33570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3" name="Google Shape;943;p83"/>
          <p:cNvSpPr/>
          <p:nvPr/>
        </p:nvSpPr>
        <p:spPr>
          <a:xfrm>
            <a:off x="8685225" y="1097275"/>
            <a:ext cx="335700" cy="335700"/>
          </a:xfrm>
          <a:prstGeom prst="rect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944" name="Google Shape;944;p83"/>
          <p:cNvCxnSpPr/>
          <p:nvPr/>
        </p:nvCxnSpPr>
        <p:spPr>
          <a:xfrm rot="10800000">
            <a:off x="146900" y="0"/>
            <a:ext cx="0" cy="215250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5" name="Google Shape;945;p83"/>
          <p:cNvSpPr txBox="1"/>
          <p:nvPr/>
        </p:nvSpPr>
        <p:spPr>
          <a:xfrm>
            <a:off x="1469575" y="510025"/>
            <a:ext cx="147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6" name="Google Shape;946;p83"/>
          <p:cNvSpPr txBox="1"/>
          <p:nvPr/>
        </p:nvSpPr>
        <p:spPr>
          <a:xfrm>
            <a:off x="2082300" y="2110050"/>
            <a:ext cx="4979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800">
              <a:solidFill>
                <a:schemeClr val="lt1"/>
              </a:solidFill>
              <a:latin typeface="NanumGothicExtraBold"/>
              <a:ea typeface="NanumGothicExtraBold"/>
              <a:cs typeface="NanumGothicExtraBold"/>
              <a:sym typeface="NanumGothic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119</Words>
  <Application>Microsoft Office PowerPoint</Application>
  <PresentationFormat>화면 슬라이드 쇼(16:9)</PresentationFormat>
  <Paragraphs>40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NanumGothicExtraBold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Yeeun</dc:creator>
  <cp:lastModifiedBy>lsu8342@gmail.com</cp:lastModifiedBy>
  <cp:revision>12</cp:revision>
  <dcterms:modified xsi:type="dcterms:W3CDTF">2025-09-21T12:04:32Z</dcterms:modified>
</cp:coreProperties>
</file>