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62" r:id="rId5"/>
    <p:sldId id="263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173" autoAdjust="0"/>
  </p:normalViewPr>
  <p:slideViewPr>
    <p:cSldViewPr snapToGrid="0">
      <p:cViewPr varScale="1">
        <p:scale>
          <a:sx n="183" d="100"/>
          <a:sy n="183" d="100"/>
        </p:scale>
        <p:origin x="1164" y="150"/>
      </p:cViewPr>
      <p:guideLst>
        <p:guide orient="horz" pos="1620"/>
        <p:guide pos="2880"/>
      </p:guideLst>
    </p:cSldViewPr>
  </p:slideViewPr>
  <p:notesTextViewPr>
    <p:cViewPr>
      <p:scale>
        <a:sx n="98" d="100"/>
        <a:sy n="98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71600" y="744575"/>
            <a:ext cx="746070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71592" y="2834125"/>
            <a:ext cx="7460708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238250" y="2150850"/>
            <a:ext cx="75940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262063" y="211662"/>
            <a:ext cx="757023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262063" y="952449"/>
            <a:ext cx="3629025" cy="3557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486400" y="952450"/>
            <a:ext cx="3345902" cy="3557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257300" y="115249"/>
            <a:ext cx="776385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2" name="Google Shape;7;p1">
            <a:extLst>
              <a:ext uri="{FF2B5EF4-FFF2-40B4-BE49-F238E27FC236}">
                <a16:creationId xmlns:a16="http://schemas.microsoft.com/office/drawing/2014/main" id="{33A3282C-C3FB-751F-D142-758647AB5E86}"/>
              </a:ext>
            </a:extLst>
          </p:cNvPr>
          <p:cNvSpPr txBox="1">
            <a:spLocks noGrp="1"/>
          </p:cNvSpPr>
          <p:nvPr>
            <p:ph idx="1" hasCustomPrompt="1"/>
          </p:nvPr>
        </p:nvSpPr>
        <p:spPr>
          <a:xfrm>
            <a:off x="1257300" y="801232"/>
            <a:ext cx="7763858" cy="4255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800"/>
              <a:buChar char="●"/>
              <a:defRPr sz="2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Char char="○"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400"/>
              <a:buFont typeface="Arial" panose="020B0604020202020204" pitchFamily="34" charset="0"/>
              <a:buChar char="•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r>
              <a:rPr lang="en-US" dirty="0"/>
              <a:t>Level-1</a:t>
            </a:r>
          </a:p>
          <a:p>
            <a:pPr lvl="1"/>
            <a:r>
              <a:rPr lang="en-US" dirty="0"/>
              <a:t>Level-2</a:t>
            </a:r>
          </a:p>
          <a:p>
            <a:pPr lvl="2"/>
            <a:r>
              <a:rPr lang="en-US" dirty="0"/>
              <a:t>Level-3</a:t>
            </a:r>
          </a:p>
          <a:p>
            <a:pPr lvl="3"/>
            <a:r>
              <a:rPr lang="en-US" dirty="0"/>
              <a:t>Level-4</a:t>
            </a:r>
          </a:p>
          <a:p>
            <a:pPr lvl="1"/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0150" y="445025"/>
            <a:ext cx="76321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0150" y="1152475"/>
            <a:ext cx="763215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2CC5E03-54BD-8E99-88DD-4FC9E3F2AE4C}"/>
              </a:ext>
            </a:extLst>
          </p:cNvPr>
          <p:cNvGrpSpPr/>
          <p:nvPr userDrawn="1"/>
        </p:nvGrpSpPr>
        <p:grpSpPr>
          <a:xfrm>
            <a:off x="-12" y="-37950"/>
            <a:ext cx="1181112" cy="5219400"/>
            <a:chOff x="-12" y="-37950"/>
            <a:chExt cx="1181112" cy="5219400"/>
          </a:xfrm>
        </p:grpSpPr>
        <p:sp>
          <p:nvSpPr>
            <p:cNvPr id="3" name="Google Shape;80;p16">
              <a:extLst>
                <a:ext uri="{FF2B5EF4-FFF2-40B4-BE49-F238E27FC236}">
                  <a16:creationId xmlns:a16="http://schemas.microsoft.com/office/drawing/2014/main" id="{2ADFFD45-79DA-76DD-10F5-D2EB21E37508}"/>
                </a:ext>
              </a:extLst>
            </p:cNvPr>
            <p:cNvSpPr/>
            <p:nvPr/>
          </p:nvSpPr>
          <p:spPr>
            <a:xfrm>
              <a:off x="0" y="-37950"/>
              <a:ext cx="1181100" cy="5219400"/>
            </a:xfrm>
            <a:prstGeom prst="rect">
              <a:avLst/>
            </a:prstGeom>
            <a:solidFill>
              <a:srgbClr val="1926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81;p16">
              <a:extLst>
                <a:ext uri="{FF2B5EF4-FFF2-40B4-BE49-F238E27FC236}">
                  <a16:creationId xmlns:a16="http://schemas.microsoft.com/office/drawing/2014/main" id="{EB63AC1F-9D76-4027-E636-9928807B04B9}"/>
                </a:ext>
              </a:extLst>
            </p:cNvPr>
            <p:cNvCxnSpPr/>
            <p:nvPr/>
          </p:nvCxnSpPr>
          <p:spPr>
            <a:xfrm>
              <a:off x="172875" y="-37950"/>
              <a:ext cx="0" cy="218700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5" name="Google Shape;82;p16">
              <a:extLst>
                <a:ext uri="{FF2B5EF4-FFF2-40B4-BE49-F238E27FC236}">
                  <a16:creationId xmlns:a16="http://schemas.microsoft.com/office/drawing/2014/main" id="{7B4C0736-C94F-8AC8-0CF0-982850DB89DC}"/>
                </a:ext>
              </a:extLst>
            </p:cNvPr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 rot="5400000">
              <a:off x="-928700" y="3071650"/>
              <a:ext cx="3038475" cy="11811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5294966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딥러닝 논문 리뷰 스터디 </a:t>
            </a:r>
            <a:r>
              <a:rPr lang="en-US" altLang="ko-KR" sz="2500" b="1" dirty="0">
                <a:solidFill>
                  <a:srgbClr val="19264B"/>
                </a:solidFill>
              </a:rPr>
              <a:t>(CV)</a:t>
            </a:r>
            <a:endParaRPr lang="en-US" altLang="ko"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5.09.30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정인혁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908152"/>
            <a:ext cx="4287600" cy="2035601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이곳에 만나서 찍은 사진을 넣어주세요.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(비대면일 경우엔 화면 캡쳐 이용)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얼굴이 나오게 찍어주셔야 합니다:D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김형석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</a:t>
            </a:r>
            <a:r>
              <a:rPr lang="ko-KR" altLang="en-US" dirty="0"/>
              <a:t>신수인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3 : </a:t>
            </a:r>
            <a:r>
              <a:rPr lang="ko-KR" altLang="en-US" dirty="0"/>
              <a:t>전해인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4 : </a:t>
            </a:r>
            <a:r>
              <a:rPr lang="ko-KR" altLang="en-US" dirty="0"/>
              <a:t>김재일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5 : </a:t>
            </a:r>
            <a:r>
              <a:rPr lang="ko-KR" altLang="en-US" dirty="0"/>
              <a:t>정인혁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4097B6-4E14-AA20-A8DF-4900334F8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547" y="1908152"/>
            <a:ext cx="4272303" cy="203560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B2374-E35F-0E26-38A0-BE8AF78F8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CB452-8541-CB49-FC79-3CC66DAA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 스터디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스터디 진행 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59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C2F2C-FDF9-E8D4-F5D6-39F7F6565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67BAE-8901-15F0-A98B-F1A7DD5BB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주차 스터디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DBFB5-C8F4-D6F6-9A26-4FDFCDDDD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각자 관심 있는 </a:t>
            </a:r>
            <a:r>
              <a:rPr lang="en-US" altLang="ko-KR" dirty="0"/>
              <a:t>CNN </a:t>
            </a:r>
            <a:r>
              <a:rPr lang="ko-KR" altLang="en-US" dirty="0"/>
              <a:t>논문 조사 후 공유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중점적으로 볼 논문 선정</a:t>
            </a:r>
            <a:endParaRPr lang="en-US" altLang="ko-KR" dirty="0"/>
          </a:p>
          <a:p>
            <a:pPr lvl="1"/>
            <a:r>
              <a:rPr lang="en-US" altLang="ko-KR" dirty="0" err="1"/>
              <a:t>ResNet</a:t>
            </a:r>
            <a:endParaRPr lang="en-US" altLang="ko-KR" dirty="0"/>
          </a:p>
          <a:p>
            <a:pPr lvl="1"/>
            <a:r>
              <a:rPr lang="en-US" altLang="ko-KR" dirty="0"/>
              <a:t>GAN</a:t>
            </a:r>
          </a:p>
          <a:p>
            <a:pPr lvl="1"/>
            <a:r>
              <a:rPr lang="en-US" altLang="ko-KR" dirty="0" err="1"/>
              <a:t>TransReID</a:t>
            </a:r>
            <a:endParaRPr lang="en-US" altLang="ko-KR" dirty="0"/>
          </a:p>
          <a:p>
            <a:pPr lvl="1"/>
            <a:r>
              <a:rPr lang="en-US" altLang="ko-KR" dirty="0" err="1"/>
              <a:t>AlexNet</a:t>
            </a:r>
            <a:endParaRPr lang="en-US" altLang="ko-KR" dirty="0"/>
          </a:p>
          <a:p>
            <a:pPr lvl="1"/>
            <a:r>
              <a:rPr lang="en-US" altLang="ko-KR" dirty="0"/>
              <a:t>Random forest in remote sensing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7412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86200-2E49-6E50-51E9-35D71A492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1853B-8231-FD2C-3751-1641AF06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스터디 진행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97428D-08A4-FAB7-2C36-317AEBAD5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Classic CNN </a:t>
            </a:r>
            <a:r>
              <a:rPr lang="ko-KR" altLang="en-US" dirty="0"/>
              <a:t>모델</a:t>
            </a:r>
            <a:r>
              <a:rPr lang="en-US" altLang="ko-KR" dirty="0"/>
              <a:t> </a:t>
            </a:r>
            <a:r>
              <a:rPr lang="ko-KR" altLang="en-US" dirty="0"/>
              <a:t>및 응용에 대한 </a:t>
            </a:r>
            <a:r>
              <a:rPr lang="en-US" altLang="ko-KR" dirty="0"/>
              <a:t>survey paper</a:t>
            </a:r>
          </a:p>
          <a:p>
            <a:endParaRPr lang="en-US" altLang="ko-KR" dirty="0"/>
          </a:p>
          <a:p>
            <a:r>
              <a:rPr lang="ko-KR" altLang="en-US" dirty="0"/>
              <a:t>위 논문을 읽고</a:t>
            </a:r>
            <a:r>
              <a:rPr lang="en-US" altLang="ko-KR" dirty="0"/>
              <a:t> </a:t>
            </a:r>
            <a:r>
              <a:rPr lang="ko-KR" altLang="en-US" dirty="0"/>
              <a:t>추가로 학습할 논문 </a:t>
            </a:r>
            <a:r>
              <a:rPr lang="ko-KR" altLang="en-US"/>
              <a:t>및 세부 분야 선정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49A4CC-4D4B-FB4C-A4CE-E68AAB6C8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44" y="801232"/>
            <a:ext cx="6604581" cy="144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3577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110</Words>
  <Application>Microsoft Office PowerPoint</Application>
  <PresentationFormat>화면 슬라이드 쇼(16:9)</PresentationFormat>
  <Paragraphs>42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NanumGothic ExtraBold</vt:lpstr>
      <vt:lpstr>Arial</vt:lpstr>
      <vt:lpstr>Simple Light</vt:lpstr>
      <vt:lpstr>PowerPoint 프레젠테이션</vt:lpstr>
      <vt:lpstr>PowerPoint 프레젠테이션</vt:lpstr>
      <vt:lpstr>Content</vt:lpstr>
      <vt:lpstr>1주차 스터디</vt:lpstr>
      <vt:lpstr>스터디 진행 방향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인혁 정</cp:lastModifiedBy>
  <cp:revision>19</cp:revision>
  <dcterms:modified xsi:type="dcterms:W3CDTF">2025-09-29T15:48:32Z</dcterms:modified>
</cp:coreProperties>
</file>