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3" r:id="rId6"/>
    <p:sldId id="260" r:id="rId7"/>
    <p:sldId id="269" r:id="rId8"/>
    <p:sldId id="270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226" autoAdjust="0"/>
  </p:normalViewPr>
  <p:slideViewPr>
    <p:cSldViewPr snapToGrid="0">
      <p:cViewPr varScale="1">
        <p:scale>
          <a:sx n="141" d="100"/>
          <a:sy n="141" d="100"/>
        </p:scale>
        <p:origin x="536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B653CBD-3B89-8331-FBC8-C3587263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166EB5E-A44E-4B74-C305-EC3ED605F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7FE2850-9DBA-400F-D451-86C5AB9FA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5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6B893B8-184C-3743-4927-715FA9AA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95E74AD-CFB7-90B2-D594-257C2CEAD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8F7A0E2-7672-B09F-1512-E277FA8E0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3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95B9D97-A900-E8CE-B638-C08C3757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C97C06E-2D11-8614-9302-9E2361D3E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5022901-5B3A-9E04-022E-B17847548A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8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5020C51-8154-6FC0-7C9E-628342F8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8BB67DE-5CF6-DBD8-E977-F87533E8E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4062CDF-960A-58D4-84A1-EFAAE147F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01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596EFCD-9A70-2561-42DE-7C9D6EF06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9EBF066-2CE3-4840-3B27-AB3B6B3F2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1972B1F-9E58-BAA9-01CD-7A3C17BE4A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00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밑바닥부터 시작하는 딥러닝 스터디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장희원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02985" y="477860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lang="en-US" altLang="ko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09DA6518-B1C7-FA8C-EED4-FE8FB443B203}"/>
              </a:ext>
            </a:extLst>
          </p:cNvPr>
          <p:cNvSpPr txBox="1"/>
          <p:nvPr/>
        </p:nvSpPr>
        <p:spPr>
          <a:xfrm>
            <a:off x="1802985" y="1254497"/>
            <a:ext cx="6534411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 및 계획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소개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12358" y="1289824"/>
            <a:ext cx="4287600" cy="253504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58445" y="3140136"/>
            <a:ext cx="228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장희원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유재윤</a:t>
            </a:r>
            <a:endParaRPr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11457BB8-3894-B249-6D43-2682E1A3320B}"/>
              </a:ext>
            </a:extLst>
          </p:cNvPr>
          <p:cNvSpPr txBox="1"/>
          <p:nvPr/>
        </p:nvSpPr>
        <p:spPr>
          <a:xfrm>
            <a:off x="2634962" y="3971102"/>
            <a:ext cx="2282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&lt;4</a:t>
            </a:r>
            <a:r>
              <a:rPr lang="ko-KR" altLang="en-US" dirty="0"/>
              <a:t>주차 </a:t>
            </a:r>
            <a:r>
              <a:rPr lang="en-US" altLang="ko-KR" dirty="0"/>
              <a:t>9/28 </a:t>
            </a:r>
            <a:r>
              <a:rPr lang="ko-KR" altLang="en-US" dirty="0" err="1"/>
              <a:t>비대면</a:t>
            </a:r>
            <a:r>
              <a:rPr lang="ko-KR" altLang="en-US" dirty="0"/>
              <a:t> 회의</a:t>
            </a:r>
            <a:r>
              <a:rPr lang="en-US" altLang="ko-KR" dirty="0"/>
              <a:t>&gt;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4F0FB-0CB6-5B03-EC29-C5A9B3D9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469" y="1353128"/>
            <a:ext cx="4127076" cy="2406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 및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C36A88-F15E-74BE-77E3-853BCC31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55943"/>
              </p:ext>
            </p:extLst>
          </p:nvPr>
        </p:nvGraphicFramePr>
        <p:xfrm>
          <a:off x="1589731" y="1556383"/>
          <a:ext cx="7203530" cy="2895600"/>
        </p:xfrm>
        <a:graphic>
          <a:graphicData uri="http://schemas.openxmlformats.org/drawingml/2006/table">
            <a:tbl>
              <a:tblPr/>
              <a:tblGrid>
                <a:gridCol w="686180">
                  <a:extLst>
                    <a:ext uri="{9D8B030D-6E8A-4147-A177-3AD203B41FA5}">
                      <a16:colId xmlns:a16="http://schemas.microsoft.com/office/drawing/2014/main" val="459335704"/>
                    </a:ext>
                  </a:extLst>
                </a:gridCol>
                <a:gridCol w="1339294">
                  <a:extLst>
                    <a:ext uri="{9D8B030D-6E8A-4147-A177-3AD203B41FA5}">
                      <a16:colId xmlns:a16="http://schemas.microsoft.com/office/drawing/2014/main" val="356576977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3773979956"/>
                    </a:ext>
                  </a:extLst>
                </a:gridCol>
                <a:gridCol w="4125433">
                  <a:extLst>
                    <a:ext uri="{9D8B030D-6E8A-4147-A177-3AD203B41FA5}">
                      <a16:colId xmlns:a16="http://schemas.microsoft.com/office/drawing/2014/main" val="189244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날짜 및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대면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9/16~9/21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1~2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1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9/22~9/28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7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9/29~10/5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비대면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6~8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중간고사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추후 상의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추후 상의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68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10/28~11/3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~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17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11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11/4~11/10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~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7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0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11/11~11/17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~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밑바닥부터 시작하는 딥러닝 </a:t>
                      </a:r>
                      <a:r>
                        <a:rPr lang="en-US" altLang="ko-KR" sz="1300" dirty="0"/>
                        <a:t>8</a:t>
                      </a:r>
                      <a:r>
                        <a:rPr lang="ko-KR" altLang="en-US" sz="1300" dirty="0"/>
                        <a:t>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216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300" dirty="0"/>
                        <a:t>13</a:t>
                      </a:r>
                      <a:r>
                        <a:rPr lang="ko-KR" altLang="en-US" sz="13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11/18~11/23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~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018834"/>
                  </a:ext>
                </a:extLst>
              </a:tr>
            </a:tbl>
          </a:graphicData>
        </a:graphic>
      </p:graphicFrame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909249D-8F43-920E-D7D6-48A5CA864EDF}"/>
              </a:ext>
            </a:extLst>
          </p:cNvPr>
          <p:cNvSpPr txBox="1"/>
          <p:nvPr/>
        </p:nvSpPr>
        <p:spPr>
          <a:xfrm>
            <a:off x="1589731" y="773041"/>
            <a:ext cx="706935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정규 스터디 일정</a:t>
            </a:r>
            <a:r>
              <a:rPr lang="en-US" altLang="ko-KR" dirty="0"/>
              <a:t>: </a:t>
            </a:r>
            <a:r>
              <a:rPr lang="ko-KR" altLang="en-US" dirty="0"/>
              <a:t>매주 일요일 </a:t>
            </a:r>
            <a:r>
              <a:rPr lang="en-US" altLang="ko-KR" dirty="0"/>
              <a:t>20~21</a:t>
            </a:r>
            <a:r>
              <a:rPr lang="ko-KR" altLang="en-US" dirty="0"/>
              <a:t>시 </a:t>
            </a:r>
            <a:r>
              <a:rPr lang="ko-KR" altLang="en-US" dirty="0" err="1"/>
              <a:t>비대면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스터디 계획</a:t>
            </a:r>
            <a:r>
              <a:rPr lang="en-US" altLang="ko-KR" dirty="0"/>
              <a:t>: </a:t>
            </a:r>
            <a:r>
              <a:rPr lang="ko-KR" altLang="en-US" dirty="0"/>
              <a:t>매주마다 </a:t>
            </a:r>
            <a:r>
              <a:rPr lang="en-US" altLang="ko-KR" dirty="0"/>
              <a:t>1</a:t>
            </a:r>
            <a:r>
              <a:rPr lang="ko-KR" altLang="en-US" dirty="0"/>
              <a:t>장씩 학습 후 스터디 시간에 서로 학습한 내용을 토대로 토의 </a:t>
            </a:r>
            <a:r>
              <a:rPr lang="en-US" altLang="ko-K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8F392EE-D1C7-A174-C16E-C6F0CA88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B733504-E905-C9F8-1ED8-4ADD8D0269C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8AEFB72-3D23-E72C-96B9-D1C1585F405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87B5BF6-690C-3DFF-C419-3F52EC76E0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E808480-70C0-5CA9-8C2E-8ADA84CC321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61A6230-BF1F-4A3D-5722-FB9F1EA49EB7}"/>
              </a:ext>
            </a:extLst>
          </p:cNvPr>
          <p:cNvSpPr txBox="1"/>
          <p:nvPr/>
        </p:nvSpPr>
        <p:spPr>
          <a:xfrm>
            <a:off x="1747924" y="3922573"/>
            <a:ext cx="6534411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교재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밑바닥부터 시작하는 딥러닝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</a:p>
        </p:txBody>
      </p:sp>
      <p:pic>
        <p:nvPicPr>
          <p:cNvPr id="3" name="Picture 2" descr="밑바닥부터 시작하는 딥러닝 1(리마스터판) 대표 이미지">
            <a:extLst>
              <a:ext uri="{FF2B5EF4-FFF2-40B4-BE49-F238E27FC236}">
                <a16:creationId xmlns:a16="http://schemas.microsoft.com/office/drawing/2014/main" id="{E5B31F14-F14B-B792-7E5B-E485AE59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89" y="845454"/>
            <a:ext cx="2333093" cy="300088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49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E1D9E0A-46B2-2083-90BE-8BBDB729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965A7E7-9657-4FA7-88E6-6B2C34D1427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C91D3AF-BEDF-B036-2D23-7DDEFB2CDF2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F0CCC9D-C68E-C845-3C29-638F082C52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B5C8E9F6-CC0E-EE46-68A4-655702827031}"/>
              </a:ext>
            </a:extLst>
          </p:cNvPr>
          <p:cNvSpPr txBox="1"/>
          <p:nvPr/>
        </p:nvSpPr>
        <p:spPr>
          <a:xfrm>
            <a:off x="1353963" y="3662200"/>
            <a:ext cx="3384701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퍼셉트론(Perceptron)">
            <a:extLst>
              <a:ext uri="{FF2B5EF4-FFF2-40B4-BE49-F238E27FC236}">
                <a16:creationId xmlns:a16="http://schemas.microsoft.com/office/drawing/2014/main" id="{6DEE03A9-F0D6-C833-65C2-BCBD8F17E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017724"/>
            <a:ext cx="3621279" cy="24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퍼셉트론의 기본 개념과 학습 규칙, 한계점">
            <a:extLst>
              <a:ext uri="{FF2B5EF4-FFF2-40B4-BE49-F238E27FC236}">
                <a16:creationId xmlns:a16="http://schemas.microsoft.com/office/drawing/2014/main" id="{C97DE0AB-0E5F-B24B-C510-0051C77EA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4" y="840773"/>
            <a:ext cx="3395062" cy="27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F6451046-F356-541A-3874-A5B803E849B5}"/>
              </a:ext>
            </a:extLst>
          </p:cNvPr>
          <p:cNvSpPr txBox="1"/>
          <p:nvPr/>
        </p:nvSpPr>
        <p:spPr>
          <a:xfrm>
            <a:off x="5153855" y="3662200"/>
            <a:ext cx="362127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 ExtraBold"/>
                <a:ea typeface="NanumGothic ExtraBold"/>
                <a:cs typeface="NanumGothic ExtraBold"/>
                <a:sym typeface="NanumGothic ExtraBold"/>
              </a:rPr>
              <a:t>신경망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1438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99D53AA-7462-067F-3D7E-89409B8B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8F287C6-0F63-02FF-64A0-B898BCFD7A9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19969AA-BD5C-5A77-1AF9-FA007607A2F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733CCF4-44DC-EF5E-E2BD-D827F8C7A3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A43A928D-6350-8EFC-6143-B47DFD813033}"/>
              </a:ext>
            </a:extLst>
          </p:cNvPr>
          <p:cNvSpPr txBox="1"/>
          <p:nvPr/>
        </p:nvSpPr>
        <p:spPr>
          <a:xfrm>
            <a:off x="1425307" y="467336"/>
            <a:ext cx="620669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활성화 함수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B2F593-DA9D-B10F-F294-F34C5D93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58" y="1732619"/>
            <a:ext cx="2677505" cy="14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9E9170F-2AFB-DE18-7BC6-69E883D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78" y="1663385"/>
            <a:ext cx="1581760" cy="14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283D536-6877-2FC9-B9E4-3BEEFA89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45" y="177528"/>
            <a:ext cx="2881538" cy="21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4EF3888-C1F7-A773-2ED4-C7243FAC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45" y="2409393"/>
            <a:ext cx="2881538" cy="23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3E12CF1-5942-BE9D-5ABC-80853E29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1BBF1C9-34FA-8709-C213-B592F618302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4DC2DB4-F6DC-B30E-3189-77302602599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0E24024-9D56-D83B-FA37-95557357C0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C687EBD-4842-DC07-11D4-F635AFFA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50" y="1155127"/>
            <a:ext cx="3419215" cy="256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6005A2-E332-53EC-7B0D-CBB474EE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05" y="1155127"/>
            <a:ext cx="3569413" cy="22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0AE7B66C-E420-EF82-06E5-D0BD7B6E399D}"/>
              </a:ext>
            </a:extLst>
          </p:cNvPr>
          <p:cNvSpPr txBox="1"/>
          <p:nvPr/>
        </p:nvSpPr>
        <p:spPr>
          <a:xfrm>
            <a:off x="1625750" y="3829104"/>
            <a:ext cx="620669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출력층의 뉴런 수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활성화 함수는 해결하려는 문제에 따라 달라짐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657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B4033A7-6722-300D-8774-34589129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265477D-FF3F-9426-2D52-6516E083FDA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D9F2F1E-A2B9-C986-DDBC-2BB187B6E94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7EFBA86-C201-93AD-80E0-3D2EBCED04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D506E008-AE86-0E26-9BB4-48F5011DE085}"/>
              </a:ext>
            </a:extLst>
          </p:cNvPr>
          <p:cNvSpPr txBox="1"/>
          <p:nvPr/>
        </p:nvSpPr>
        <p:spPr>
          <a:xfrm>
            <a:off x="2153119" y="3771468"/>
            <a:ext cx="2999953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이진 분류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시그모이드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함수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F1E649-1831-1D05-FF48-799D6F42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7" y="904242"/>
            <a:ext cx="3407435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F872F64-6480-4780-9863-176E8C0B4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44" y="1457538"/>
            <a:ext cx="2682094" cy="137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E7B97D0-607C-581F-C757-2CFCAF156442}"/>
              </a:ext>
            </a:extLst>
          </p:cNvPr>
          <p:cNvSpPr txBox="1"/>
          <p:nvPr/>
        </p:nvSpPr>
        <p:spPr>
          <a:xfrm>
            <a:off x="5896304" y="3771468"/>
            <a:ext cx="30945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다중 분류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소프트맥스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함수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92076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195</Words>
  <Application>Microsoft Office PowerPoint</Application>
  <PresentationFormat>화면 슬라이드 쇼(16:9)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brice092270@naver.com</cp:lastModifiedBy>
  <cp:revision>36</cp:revision>
  <dcterms:modified xsi:type="dcterms:W3CDTF">2025-09-30T06:05:02Z</dcterms:modified>
</cp:coreProperties>
</file>