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jpeg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rgbClr val="19264B"/>
                </a:solidFill>
              </a:rPr>
              <a:t>CUAI </a:t>
            </a:r>
            <a:r>
              <a:rPr lang="ko-KR" altLang="en-US" sz="2500" b="1">
                <a:solidFill>
                  <a:srgbClr val="19264B"/>
                </a:solidFill>
              </a:rPr>
              <a:t>하계 컨퍼런스</a:t>
            </a:r>
            <a:r>
              <a:rPr lang="ko" sz="2500" b="1">
                <a:solidFill>
                  <a:srgbClr val="19264B"/>
                </a:solidFill>
              </a:rPr>
              <a:t> </a:t>
            </a:r>
            <a:r>
              <a:rPr lang="en-US" altLang="ko" sz="2500" b="1">
                <a:solidFill>
                  <a:srgbClr val="19264B"/>
                </a:solidFill>
              </a:rPr>
              <a:t>MM1</a:t>
            </a:r>
            <a:r>
              <a:rPr lang="ko" sz="2500" b="1">
                <a:solidFill>
                  <a:srgbClr val="19264B"/>
                </a:solidFill>
              </a:rPr>
              <a:t>팀</a:t>
            </a:r>
            <a:endParaRPr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-KR">
                <a:solidFill>
                  <a:srgbClr val="19264B"/>
                </a:solidFill>
              </a:rPr>
              <a:t>5</a:t>
            </a:r>
            <a:r>
              <a:rPr lang="ko">
                <a:solidFill>
                  <a:srgbClr val="19264B"/>
                </a:solidFill>
              </a:rPr>
              <a:t>.0</a:t>
            </a:r>
            <a:r>
              <a:rPr lang="en-US" altLang="ko-KR">
                <a:solidFill>
                  <a:srgbClr val="19264B"/>
                </a:solidFill>
              </a:rPr>
              <a:t>7</a:t>
            </a:r>
            <a:r>
              <a:rPr lang="ko">
                <a:solidFill>
                  <a:srgbClr val="19264B"/>
                </a:solidFill>
              </a:rPr>
              <a:t>.08</a:t>
            </a: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신수인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80366" y="1512035"/>
            <a:ext cx="2282100" cy="12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1 : </a:t>
            </a:r>
            <a:r>
              <a:rPr lang="ko-KR" altLang="en-US"/>
              <a:t>신수인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2 : </a:t>
            </a:r>
            <a:r>
              <a:rPr lang="ko-KR" altLang="en-US"/>
              <a:t>오석준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3 : </a:t>
            </a:r>
            <a:r>
              <a:rPr lang="ko-KR" altLang="en-US"/>
              <a:t>이가연</a:t>
            </a:r>
            <a:endParaRPr/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6381056E-7E4C-8049-97B3-1A42D9D7F894}"/>
              </a:ext>
            </a:extLst>
          </p:cNvPr>
          <p:cNvSpPr txBox="1"/>
          <p:nvPr/>
        </p:nvSpPr>
        <p:spPr>
          <a:xfrm>
            <a:off x="5143024" y="1942922"/>
            <a:ext cx="233151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카카오톡을 통해 주제 논의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예정 스케줄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DED41E8-0659-FCFE-3FC9-158355FF6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922737"/>
              </p:ext>
            </p:extLst>
          </p:nvPr>
        </p:nvGraphicFramePr>
        <p:xfrm>
          <a:off x="4183094" y="486197"/>
          <a:ext cx="4727484" cy="417110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75828">
                  <a:extLst>
                    <a:ext uri="{9D8B030D-6E8A-4147-A177-3AD203B41FA5}">
                      <a16:colId xmlns:a16="http://schemas.microsoft.com/office/drawing/2014/main" val="3704997820"/>
                    </a:ext>
                  </a:extLst>
                </a:gridCol>
                <a:gridCol w="1575828">
                  <a:extLst>
                    <a:ext uri="{9D8B030D-6E8A-4147-A177-3AD203B41FA5}">
                      <a16:colId xmlns:a16="http://schemas.microsoft.com/office/drawing/2014/main" val="2547646708"/>
                    </a:ext>
                  </a:extLst>
                </a:gridCol>
                <a:gridCol w="1575828">
                  <a:extLst>
                    <a:ext uri="{9D8B030D-6E8A-4147-A177-3AD203B41FA5}">
                      <a16:colId xmlns:a16="http://schemas.microsoft.com/office/drawing/2014/main" val="3553366571"/>
                    </a:ext>
                  </a:extLst>
                </a:gridCol>
              </a:tblGrid>
              <a:tr h="1359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기간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활동 내용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세부 항목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학습 강의</a:t>
                      </a:r>
                    </a:p>
                  </a:txBody>
                  <a:tcPr marL="40776" marR="40776" marT="20388" marB="20388" anchor="ctr"/>
                </a:tc>
                <a:extLst>
                  <a:ext uri="{0D108BD9-81ED-4DB2-BD59-A6C34878D82A}">
                    <a16:rowId xmlns:a16="http://schemas.microsoft.com/office/drawing/2014/main" val="514328216"/>
                  </a:ext>
                </a:extLst>
              </a:tr>
              <a:tr h="318052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800"/>
                        <a:t>7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8</a:t>
                      </a:r>
                      <a:r>
                        <a:rPr lang="ko-KR" altLang="en-US" sz="800"/>
                        <a:t>일 </a:t>
                      </a:r>
                      <a:r>
                        <a:rPr lang="en-US" altLang="ko-KR" sz="800"/>
                        <a:t>~ 7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21</a:t>
                      </a:r>
                      <a:r>
                        <a:rPr lang="ko-KR" altLang="en-US" sz="800"/>
                        <a:t>일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af-ZA" sz="800"/>
                        <a:t>CMU Multimodal </a:t>
                      </a:r>
                      <a:r>
                        <a:rPr lang="ko-KR" altLang="en-US" sz="800"/>
                        <a:t>강의 수강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af-ZA" sz="800"/>
                        <a:t>1.1 Course Introduction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1.2 Multimodal Applications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2.1 Background Concepts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2.2 Unimodal Representations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3.1 Unimodal Representations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3.2 Multimodal Representations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4.1 Multimodal Representations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4.2 Alignment and Grounding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5.2 Alignment and Grounding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6.1 Alignment and Grounding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6.2 Multimodal Reasoning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7.1 Multimodal Reasoning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7.2 Multimodal Reasoning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9.1 Generation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9.2 Generation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11.1 Transference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11.2 Transference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12.1 Quantification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12.2 New Research Directions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14.1 Language, Vision, Actions </a:t>
                      </a:r>
                      <a:endParaRPr lang="en-US" sz="800"/>
                    </a:p>
                    <a:p>
                      <a:pPr algn="l">
                        <a:buNone/>
                      </a:pPr>
                      <a:r>
                        <a:rPr lang="af-ZA" sz="800"/>
                        <a:t>14.2 Multimodal Applications</a:t>
                      </a:r>
                    </a:p>
                  </a:txBody>
                  <a:tcPr marL="40776" marR="40776" marT="20388" marB="20388" anchor="ctr"/>
                </a:tc>
                <a:extLst>
                  <a:ext uri="{0D108BD9-81ED-4DB2-BD59-A6C34878D82A}">
                    <a16:rowId xmlns:a16="http://schemas.microsoft.com/office/drawing/2014/main" val="3877336356"/>
                  </a:ext>
                </a:extLst>
              </a:tr>
              <a:tr h="42135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800"/>
                        <a:t>7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22</a:t>
                      </a:r>
                      <a:r>
                        <a:rPr lang="ko-KR" altLang="en-US" sz="800"/>
                        <a:t>일 </a:t>
                      </a:r>
                      <a:r>
                        <a:rPr lang="en-US" altLang="ko-KR" sz="800"/>
                        <a:t>~ 7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29</a:t>
                      </a:r>
                      <a:r>
                        <a:rPr lang="ko-KR" altLang="en-US" sz="800"/>
                        <a:t>일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삼성 </a:t>
                      </a:r>
                      <a:r>
                        <a:rPr lang="af-ZA" sz="800"/>
                        <a:t>DACON </a:t>
                      </a:r>
                      <a:r>
                        <a:rPr lang="ko-KR" altLang="en-US" sz="800"/>
                        <a:t>멀티모달 예선 참가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데이터 탐색 및 전처리 베이스라인 모델 설계 결과 제출 및 중간 발표 자료 준비 </a:t>
                      </a:r>
                      <a:r>
                        <a:rPr lang="en-US" altLang="ko-KR" sz="800"/>
                        <a:t>(7/29)</a:t>
                      </a:r>
                      <a:endParaRPr lang="ko-KR" altLang="en-US" sz="800"/>
                    </a:p>
                  </a:txBody>
                  <a:tcPr marL="40776" marR="40776" marT="20388" marB="20388" anchor="ctr"/>
                </a:tc>
                <a:extLst>
                  <a:ext uri="{0D108BD9-81ED-4DB2-BD59-A6C34878D82A}">
                    <a16:rowId xmlns:a16="http://schemas.microsoft.com/office/drawing/2014/main" val="826904696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800"/>
                        <a:t>7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30</a:t>
                      </a:r>
                      <a:r>
                        <a:rPr lang="ko-KR" altLang="en-US" sz="800"/>
                        <a:t>일 </a:t>
                      </a:r>
                      <a:r>
                        <a:rPr lang="en-US" altLang="ko-KR" sz="800"/>
                        <a:t>~ 8</a:t>
                      </a:r>
                      <a:r>
                        <a:rPr lang="ko-KR" altLang="en-US" sz="800"/>
                        <a:t>월 </a:t>
                      </a:r>
                      <a:r>
                        <a:rPr lang="en-US" altLang="ko-KR" sz="800"/>
                        <a:t>19</a:t>
                      </a:r>
                      <a:r>
                        <a:rPr lang="ko-KR" altLang="en-US" sz="800"/>
                        <a:t>일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논문 구현 </a:t>
                      </a:r>
                      <a:r>
                        <a:rPr lang="af-ZA" sz="800"/>
                        <a:t>or </a:t>
                      </a:r>
                      <a:r>
                        <a:rPr lang="ko-KR" altLang="en-US" sz="800"/>
                        <a:t>모델 개선 수행</a:t>
                      </a:r>
                    </a:p>
                  </a:txBody>
                  <a:tcPr marL="40776" marR="40776" marT="20388" marB="20388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/>
                        <a:t>예선 모델 개선 </a:t>
                      </a:r>
                      <a:r>
                        <a:rPr lang="af-ZA" sz="800"/>
                        <a:t>or </a:t>
                      </a:r>
                      <a:r>
                        <a:rPr lang="ko-KR" altLang="en-US" sz="800"/>
                        <a:t>논문 재현 성능 비교 및 개선 예선 발표 준비 </a:t>
                      </a:r>
                      <a:r>
                        <a:rPr lang="en-US" altLang="ko-KR" sz="800"/>
                        <a:t>(8/19)</a:t>
                      </a:r>
                      <a:endParaRPr lang="ko-KR" altLang="en-US" sz="800"/>
                    </a:p>
                  </a:txBody>
                  <a:tcPr marL="40776" marR="40776" marT="20388" marB="20388" anchor="ctr"/>
                </a:tc>
                <a:extLst>
                  <a:ext uri="{0D108BD9-81ED-4DB2-BD59-A6C34878D82A}">
                    <a16:rowId xmlns:a16="http://schemas.microsoft.com/office/drawing/2014/main" val="3889567081"/>
                  </a:ext>
                </a:extLst>
              </a:tr>
            </a:tbl>
          </a:graphicData>
        </a:graphic>
      </p:graphicFrame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4B188D5E-63D9-98C0-15FB-AE111141AACA}"/>
              </a:ext>
            </a:extLst>
          </p:cNvPr>
          <p:cNvSpPr txBox="1"/>
          <p:nvPr/>
        </p:nvSpPr>
        <p:spPr>
          <a:xfrm>
            <a:off x="1467423" y="1323128"/>
            <a:ext cx="2664919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1~2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멀티모달 학습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3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대회 참여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4~6</a:t>
            </a:r>
            <a:r>
              <a:rPr lang="ko-KR" altLang="en-US"/>
              <a:t>주차</a:t>
            </a:r>
            <a:r>
              <a:rPr lang="en-US" altLang="ko-KR"/>
              <a:t>:</a:t>
            </a:r>
            <a:r>
              <a:rPr lang="ko-KR" altLang="en-US"/>
              <a:t> 논문 구현 혹은 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대회 모델 개선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정확한 주제는 추후 확정 예정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1~2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멀티모달 학습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677E7F-8291-1907-3E99-38A88788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6" y="909753"/>
            <a:ext cx="4380872" cy="11051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0D5524-FA10-2D55-DC28-622AE8635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2142962"/>
            <a:ext cx="3949092" cy="2643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396752-EBA3-275A-5D50-861F5C28E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474" y="1462327"/>
            <a:ext cx="3751651" cy="2073332"/>
          </a:xfrm>
          <a:prstGeom prst="rect">
            <a:avLst/>
          </a:prstGeom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8A713367-51B5-CE46-64D2-8DFE15587BFD}"/>
              </a:ext>
            </a:extLst>
          </p:cNvPr>
          <p:cNvSpPr txBox="1"/>
          <p:nvPr/>
        </p:nvSpPr>
        <p:spPr>
          <a:xfrm>
            <a:off x="5475917" y="3752453"/>
            <a:ext cx="2587243" cy="61552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유튜브 강의 자료</a:t>
            </a:r>
            <a:r>
              <a:rPr lang="en-US" altLang="ko-KR"/>
              <a:t>,</a:t>
            </a:r>
            <a:r>
              <a:rPr lang="ko-KR" altLang="en-US"/>
              <a:t> 논문 자료</a:t>
            </a:r>
            <a:r>
              <a:rPr lang="en-US" altLang="ko-KR"/>
              <a:t>,</a:t>
            </a:r>
            <a:r>
              <a:rPr lang="ko-KR" altLang="en-US"/>
              <a:t> 슬라이드 자료 활용 학습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멀티모달 대회 참여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A24BE7-112A-D487-DBE8-173DEBFB5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989095"/>
            <a:ext cx="6096000" cy="1460323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0E8524A-E772-6439-87E5-148A6E79CA19}"/>
              </a:ext>
            </a:extLst>
          </p:cNvPr>
          <p:cNvSpPr txBox="1"/>
          <p:nvPr/>
        </p:nvSpPr>
        <p:spPr>
          <a:xfrm>
            <a:off x="1619402" y="2773102"/>
            <a:ext cx="645898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주제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ko-KR" altLang="en-US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사용자의 일상 사진을 이해하는 멀티모달 </a:t>
            </a:r>
            <a:r>
              <a:rPr lang="af-ZA" altLang="ko-KR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AI </a:t>
            </a:r>
            <a:r>
              <a:rPr lang="ko-KR" altLang="en-US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모델 개발</a:t>
            </a:r>
            <a:endParaRPr lang="en-US" altLang="ko-KR" b="0" i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en-US" altLang="ko-KR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[</a:t>
            </a:r>
            <a:r>
              <a:rPr lang="ko-KR" altLang="en-US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문제 설명</a:t>
            </a:r>
            <a:r>
              <a:rPr lang="en-US" altLang="ko-KR" b="1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r>
              <a:rPr lang="ko-KR" altLang="en-US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참가자는 어떤 사용자의 스마트폰 갤러리에 저장된 다양한 일상 사진들에 대해 선다형 질문이 주어지면 정답을 선택하는 </a:t>
            </a:r>
            <a:r>
              <a:rPr lang="af-ZA" altLang="ko-KR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AI </a:t>
            </a:r>
            <a:r>
              <a:rPr lang="ko-KR" altLang="en-US" b="0" i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모델을 개발</a:t>
            </a:r>
            <a:endParaRPr lang="en-US" altLang="ko-KR" b="0" i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  <a:p>
            <a:endParaRPr lang="ko-KR" altLang="en-US" b="0" i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🔹</a:t>
            </a:r>
            <a:r>
              <a:rPr lang="af-ZA" altLang="ko-KR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Input: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사진</a:t>
            </a:r>
            <a:r>
              <a:rPr lang="en-US" altLang="ko-KR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선다형 질문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🔹</a:t>
            </a:r>
            <a:r>
              <a:rPr lang="af-ZA" altLang="ko-KR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Output: </a:t>
            </a:r>
            <a:r>
              <a:rPr lang="ko-KR" altLang="en-US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정답 번호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4~6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논문 구현 혹은 대회 모델 개선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DD4143B2-A18E-F763-B7E5-DD5C479221C9}"/>
              </a:ext>
            </a:extLst>
          </p:cNvPr>
          <p:cNvSpPr txBox="1"/>
          <p:nvPr/>
        </p:nvSpPr>
        <p:spPr>
          <a:xfrm>
            <a:off x="2192806" y="1956227"/>
            <a:ext cx="4566244" cy="615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1~2</a:t>
            </a:r>
            <a:r>
              <a:rPr lang="ko-KR" altLang="en-US"/>
              <a:t>주차 </a:t>
            </a:r>
            <a:r>
              <a:rPr lang="en-US" altLang="ko-KR"/>
              <a:t>MM</a:t>
            </a:r>
            <a:r>
              <a:rPr lang="ko-KR" altLang="en-US"/>
              <a:t> 학습과 </a:t>
            </a:r>
            <a:r>
              <a:rPr lang="en-US" altLang="ko-KR"/>
              <a:t>3</a:t>
            </a:r>
            <a:r>
              <a:rPr lang="ko-KR" altLang="en-US"/>
              <a:t>주차 대회 참여를 바탕으로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논의 후 숏페이퍼 주제 결정 예정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2932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6</Slides>
  <Notes>6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Suin Shin</cp:lastModifiedBy>
  <cp:revision>1</cp:revision>
  <dcterms:modified xsi:type="dcterms:W3CDTF">2025-07-07T05:04:46Z</dcterms:modified>
</cp:coreProperties>
</file>