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69" r:id="rId5"/>
    <p:sldId id="272" r:id="rId6"/>
    <p:sldId id="273" r:id="rId7"/>
    <p:sldId id="274" r:id="rId8"/>
    <p:sldId id="276" r:id="rId9"/>
    <p:sldId id="278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238"/>
    <a:srgbClr val="00194C"/>
    <a:srgbClr val="001642"/>
    <a:srgbClr val="000068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90E042-A894-4BF0-A258-0A63B82E19DE}" v="185" dt="2021-05-18T03:49:32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은서" userId="ad50ce77-ddbb-4353-aaa6-2878a1aaf621" providerId="ADAL" clId="{9990E042-A894-4BF0-A258-0A63B82E19DE}"/>
    <pc:docChg chg="undo redo custSel addSld delSld modSld sldOrd">
      <pc:chgData name="최은서" userId="ad50ce77-ddbb-4353-aaa6-2878a1aaf621" providerId="ADAL" clId="{9990E042-A894-4BF0-A258-0A63B82E19DE}" dt="2021-05-18T03:49:38.759" v="2283" actId="1038"/>
      <pc:docMkLst>
        <pc:docMk/>
      </pc:docMkLst>
      <pc:sldChg chg="addSp delSp modSp mod">
        <pc:chgData name="최은서" userId="ad50ce77-ddbb-4353-aaa6-2878a1aaf621" providerId="ADAL" clId="{9990E042-A894-4BF0-A258-0A63B82E19DE}" dt="2021-05-17T18:21:17.240" v="2021" actId="1037"/>
        <pc:sldMkLst>
          <pc:docMk/>
          <pc:sldMk cId="3341924170" sldId="256"/>
        </pc:sldMkLst>
        <pc:spChg chg="mod">
          <ac:chgData name="최은서" userId="ad50ce77-ddbb-4353-aaa6-2878a1aaf621" providerId="ADAL" clId="{9990E042-A894-4BF0-A258-0A63B82E19DE}" dt="2021-05-17T18:21:17.240" v="2021" actId="1037"/>
          <ac:spMkLst>
            <pc:docMk/>
            <pc:sldMk cId="3341924170" sldId="256"/>
            <ac:spMk id="2" creationId="{22537E0D-DD00-41BC-BD73-A760F9B121BC}"/>
          </ac:spMkLst>
        </pc:spChg>
        <pc:spChg chg="mod">
          <ac:chgData name="최은서" userId="ad50ce77-ddbb-4353-aaa6-2878a1aaf621" providerId="ADAL" clId="{9990E042-A894-4BF0-A258-0A63B82E19DE}" dt="2021-05-17T16:44:21.063" v="165" actId="1076"/>
          <ac:spMkLst>
            <pc:docMk/>
            <pc:sldMk cId="3341924170" sldId="256"/>
            <ac:spMk id="3" creationId="{DAA7EFC5-8125-45EE-9699-2B3147F8E3A2}"/>
          </ac:spMkLst>
        </pc:spChg>
        <pc:spChg chg="mod">
          <ac:chgData name="최은서" userId="ad50ce77-ddbb-4353-aaa6-2878a1aaf621" providerId="ADAL" clId="{9990E042-A894-4BF0-A258-0A63B82E19DE}" dt="2021-05-17T16:45:59.471" v="239" actId="1035"/>
          <ac:spMkLst>
            <pc:docMk/>
            <pc:sldMk cId="3341924170" sldId="256"/>
            <ac:spMk id="4" creationId="{29325BC7-977E-418E-823E-B8315E46DA7F}"/>
          </ac:spMkLst>
        </pc:spChg>
        <pc:spChg chg="add del mod">
          <ac:chgData name="최은서" userId="ad50ce77-ddbb-4353-aaa6-2878a1aaf621" providerId="ADAL" clId="{9990E042-A894-4BF0-A258-0A63B82E19DE}" dt="2021-05-17T16:45:45.578" v="176" actId="478"/>
          <ac:spMkLst>
            <pc:docMk/>
            <pc:sldMk cId="3341924170" sldId="256"/>
            <ac:spMk id="5" creationId="{E73C31A7-B30D-4878-A0D1-69D5F955000B}"/>
          </ac:spMkLst>
        </pc:spChg>
      </pc:sldChg>
      <pc:sldChg chg="addSp delSp modSp mod ord">
        <pc:chgData name="최은서" userId="ad50ce77-ddbb-4353-aaa6-2878a1aaf621" providerId="ADAL" clId="{9990E042-A894-4BF0-A258-0A63B82E19DE}" dt="2021-05-18T03:49:38.759" v="2283" actId="1038"/>
        <pc:sldMkLst>
          <pc:docMk/>
          <pc:sldMk cId="3072516735" sldId="258"/>
        </pc:sldMkLst>
        <pc:spChg chg="del">
          <ac:chgData name="최은서" userId="ad50ce77-ddbb-4353-aaa6-2878a1aaf621" providerId="ADAL" clId="{9990E042-A894-4BF0-A258-0A63B82E19DE}" dt="2021-05-17T16:46:04.173" v="240" actId="478"/>
          <ac:spMkLst>
            <pc:docMk/>
            <pc:sldMk cId="3072516735" sldId="258"/>
            <ac:spMk id="2" creationId="{FD2D519C-A24A-4394-A530-84EF39EEBE7A}"/>
          </ac:spMkLst>
        </pc:spChg>
        <pc:spChg chg="del">
          <ac:chgData name="최은서" userId="ad50ce77-ddbb-4353-aaa6-2878a1aaf621" providerId="ADAL" clId="{9990E042-A894-4BF0-A258-0A63B82E19DE}" dt="2021-05-17T16:46:09.213" v="244" actId="478"/>
          <ac:spMkLst>
            <pc:docMk/>
            <pc:sldMk cId="3072516735" sldId="258"/>
            <ac:spMk id="3" creationId="{7F883DE2-5E63-419F-AD2F-A0AAE63DD5A6}"/>
          </ac:spMkLst>
        </pc:spChg>
        <pc:spChg chg="add del mod">
          <ac:chgData name="최은서" userId="ad50ce77-ddbb-4353-aaa6-2878a1aaf621" providerId="ADAL" clId="{9990E042-A894-4BF0-A258-0A63B82E19DE}" dt="2021-05-17T16:46:07.734" v="243" actId="478"/>
          <ac:spMkLst>
            <pc:docMk/>
            <pc:sldMk cId="3072516735" sldId="258"/>
            <ac:spMk id="5" creationId="{CEC23F9D-137C-4C34-8C96-87C130D5F9D3}"/>
          </ac:spMkLst>
        </pc:spChg>
        <pc:spChg chg="del">
          <ac:chgData name="최은서" userId="ad50ce77-ddbb-4353-aaa6-2878a1aaf621" providerId="ADAL" clId="{9990E042-A894-4BF0-A258-0A63B82E19DE}" dt="2021-05-17T16:46:04.173" v="240" actId="478"/>
          <ac:spMkLst>
            <pc:docMk/>
            <pc:sldMk cId="3072516735" sldId="258"/>
            <ac:spMk id="6" creationId="{76AED11A-0DEB-4960-81A8-3D0973AF83B8}"/>
          </ac:spMkLst>
        </pc:spChg>
        <pc:spChg chg="add del mod">
          <ac:chgData name="최은서" userId="ad50ce77-ddbb-4353-aaa6-2878a1aaf621" providerId="ADAL" clId="{9990E042-A894-4BF0-A258-0A63B82E19DE}" dt="2021-05-17T16:46:06.498" v="242"/>
          <ac:spMkLst>
            <pc:docMk/>
            <pc:sldMk cId="3072516735" sldId="258"/>
            <ac:spMk id="7" creationId="{7B9F4E4E-B1AD-41BE-825B-174A1804FCF6}"/>
          </ac:spMkLst>
        </pc:spChg>
        <pc:spChg chg="add del mod">
          <ac:chgData name="최은서" userId="ad50ce77-ddbb-4353-aaa6-2878a1aaf621" providerId="ADAL" clId="{9990E042-A894-4BF0-A258-0A63B82E19DE}" dt="2021-05-17T16:48:12.413" v="250" actId="478"/>
          <ac:spMkLst>
            <pc:docMk/>
            <pc:sldMk cId="3072516735" sldId="258"/>
            <ac:spMk id="9" creationId="{B484259F-AF35-4117-8435-E7A8D5B3D75D}"/>
          </ac:spMkLst>
        </pc:spChg>
        <pc:spChg chg="add mod">
          <ac:chgData name="최은서" userId="ad50ce77-ddbb-4353-aaa6-2878a1aaf621" providerId="ADAL" clId="{9990E042-A894-4BF0-A258-0A63B82E19DE}" dt="2021-05-18T03:49:34.242" v="2277" actId="1038"/>
          <ac:spMkLst>
            <pc:docMk/>
            <pc:sldMk cId="3072516735" sldId="258"/>
            <ac:spMk id="10" creationId="{5F7F4279-B2DA-42E2-9CA4-7576EA5C1841}"/>
          </ac:spMkLst>
        </pc:spChg>
        <pc:graphicFrameChg chg="add del mod modGraphic">
          <ac:chgData name="최은서" userId="ad50ce77-ddbb-4353-aaa6-2878a1aaf621" providerId="ADAL" clId="{9990E042-A894-4BF0-A258-0A63B82E19DE}" dt="2021-05-17T16:48:43.522" v="254" actId="478"/>
          <ac:graphicFrameMkLst>
            <pc:docMk/>
            <pc:sldMk cId="3072516735" sldId="258"/>
            <ac:graphicFrameMk id="11" creationId="{89E645E3-5437-4225-8175-52EEC3017C06}"/>
          </ac:graphicFrameMkLst>
        </pc:graphicFrameChg>
        <pc:picChg chg="add del mod modCrop">
          <ac:chgData name="최은서" userId="ad50ce77-ddbb-4353-aaa6-2878a1aaf621" providerId="ADAL" clId="{9990E042-A894-4BF0-A258-0A63B82E19DE}" dt="2021-05-18T03:46:13.035" v="2209" actId="478"/>
          <ac:picMkLst>
            <pc:docMk/>
            <pc:sldMk cId="3072516735" sldId="258"/>
            <ac:picMk id="3" creationId="{FC3710CA-B414-47E0-8A7E-E550823629E0}"/>
          </ac:picMkLst>
        </pc:picChg>
        <pc:picChg chg="add mod">
          <ac:chgData name="최은서" userId="ad50ce77-ddbb-4353-aaa6-2878a1aaf621" providerId="ADAL" clId="{9990E042-A894-4BF0-A258-0A63B82E19DE}" dt="2021-05-18T03:49:38.759" v="2283" actId="1038"/>
          <ac:picMkLst>
            <pc:docMk/>
            <pc:sldMk cId="3072516735" sldId="258"/>
            <ac:picMk id="13" creationId="{7A9F498F-DA86-4CEB-9558-E61089876B83}"/>
          </ac:picMkLst>
        </pc:picChg>
      </pc:sldChg>
      <pc:sldChg chg="del">
        <pc:chgData name="최은서" userId="ad50ce77-ddbb-4353-aaa6-2878a1aaf621" providerId="ADAL" clId="{9990E042-A894-4BF0-A258-0A63B82E19DE}" dt="2021-05-17T18:01:32.410" v="1417" actId="47"/>
        <pc:sldMkLst>
          <pc:docMk/>
          <pc:sldMk cId="1383624959" sldId="260"/>
        </pc:sldMkLst>
      </pc:sldChg>
      <pc:sldChg chg="del">
        <pc:chgData name="최은서" userId="ad50ce77-ddbb-4353-aaa6-2878a1aaf621" providerId="ADAL" clId="{9990E042-A894-4BF0-A258-0A63B82E19DE}" dt="2021-05-17T17:51:00.688" v="1244" actId="47"/>
        <pc:sldMkLst>
          <pc:docMk/>
          <pc:sldMk cId="2725963911" sldId="261"/>
        </pc:sldMkLst>
      </pc:sldChg>
      <pc:sldChg chg="delSp modSp del mod">
        <pc:chgData name="최은서" userId="ad50ce77-ddbb-4353-aaa6-2878a1aaf621" providerId="ADAL" clId="{9990E042-A894-4BF0-A258-0A63B82E19DE}" dt="2021-05-17T17:51:51.338" v="1279" actId="47"/>
        <pc:sldMkLst>
          <pc:docMk/>
          <pc:sldMk cId="50761755" sldId="262"/>
        </pc:sldMkLst>
        <pc:spChg chg="mod">
          <ac:chgData name="최은서" userId="ad50ce77-ddbb-4353-aaa6-2878a1aaf621" providerId="ADAL" clId="{9990E042-A894-4BF0-A258-0A63B82E19DE}" dt="2021-05-17T17:51:09.297" v="1246" actId="1076"/>
          <ac:spMkLst>
            <pc:docMk/>
            <pc:sldMk cId="50761755" sldId="262"/>
            <ac:spMk id="3" creationId="{7F883DE2-5E63-419F-AD2F-A0AAE63DD5A6}"/>
          </ac:spMkLst>
        </pc:spChg>
        <pc:spChg chg="mod">
          <ac:chgData name="최은서" userId="ad50ce77-ddbb-4353-aaa6-2878a1aaf621" providerId="ADAL" clId="{9990E042-A894-4BF0-A258-0A63B82E19DE}" dt="2021-05-17T17:51:15.888" v="1277" actId="1036"/>
          <ac:spMkLst>
            <pc:docMk/>
            <pc:sldMk cId="50761755" sldId="262"/>
            <ac:spMk id="17" creationId="{98B83655-C3EB-4B79-A3E3-C138636BB7C0}"/>
          </ac:spMkLst>
        </pc:spChg>
        <pc:spChg chg="del mod">
          <ac:chgData name="최은서" userId="ad50ce77-ddbb-4353-aaa6-2878a1aaf621" providerId="ADAL" clId="{9990E042-A894-4BF0-A258-0A63B82E19DE}" dt="2021-05-17T17:51:21.787" v="1278" actId="478"/>
          <ac:spMkLst>
            <pc:docMk/>
            <pc:sldMk cId="50761755" sldId="262"/>
            <ac:spMk id="19" creationId="{A978DCB4-03C4-4D63-B4FE-E011276B8922}"/>
          </ac:spMkLst>
        </pc:spChg>
        <pc:picChg chg="mod">
          <ac:chgData name="최은서" userId="ad50ce77-ddbb-4353-aaa6-2878a1aaf621" providerId="ADAL" clId="{9990E042-A894-4BF0-A258-0A63B82E19DE}" dt="2021-05-17T17:51:15.888" v="1277" actId="1036"/>
          <ac:picMkLst>
            <pc:docMk/>
            <pc:sldMk cId="50761755" sldId="262"/>
            <ac:picMk id="18" creationId="{D5D4BC71-7E8A-4936-BC30-782F270FBD05}"/>
          </ac:picMkLst>
        </pc:picChg>
      </pc:sldChg>
      <pc:sldChg chg="del">
        <pc:chgData name="최은서" userId="ad50ce77-ddbb-4353-aaa6-2878a1aaf621" providerId="ADAL" clId="{9990E042-A894-4BF0-A258-0A63B82E19DE}" dt="2021-05-17T18:01:33.496" v="1418" actId="47"/>
        <pc:sldMkLst>
          <pc:docMk/>
          <pc:sldMk cId="3284657947" sldId="263"/>
        </pc:sldMkLst>
      </pc:sldChg>
      <pc:sldChg chg="del">
        <pc:chgData name="최은서" userId="ad50ce77-ddbb-4353-aaa6-2878a1aaf621" providerId="ADAL" clId="{9990E042-A894-4BF0-A258-0A63B82E19DE}" dt="2021-05-17T18:01:34.710" v="1419" actId="47"/>
        <pc:sldMkLst>
          <pc:docMk/>
          <pc:sldMk cId="4065946336" sldId="264"/>
        </pc:sldMkLst>
      </pc:sldChg>
      <pc:sldChg chg="del">
        <pc:chgData name="최은서" userId="ad50ce77-ddbb-4353-aaa6-2878a1aaf621" providerId="ADAL" clId="{9990E042-A894-4BF0-A258-0A63B82E19DE}" dt="2021-05-17T17:58:39.880" v="1284" actId="47"/>
        <pc:sldMkLst>
          <pc:docMk/>
          <pc:sldMk cId="2631101120" sldId="265"/>
        </pc:sldMkLst>
      </pc:sldChg>
      <pc:sldChg chg="del">
        <pc:chgData name="최은서" userId="ad50ce77-ddbb-4353-aaa6-2878a1aaf621" providerId="ADAL" clId="{9990E042-A894-4BF0-A258-0A63B82E19DE}" dt="2021-05-17T17:51:53.253" v="1280" actId="47"/>
        <pc:sldMkLst>
          <pc:docMk/>
          <pc:sldMk cId="4159429512" sldId="266"/>
        </pc:sldMkLst>
      </pc:sldChg>
      <pc:sldChg chg="delSp modSp del mod">
        <pc:chgData name="최은서" userId="ad50ce77-ddbb-4353-aaa6-2878a1aaf621" providerId="ADAL" clId="{9990E042-A894-4BF0-A258-0A63B82E19DE}" dt="2021-05-17T18:01:24.584" v="1416" actId="47"/>
        <pc:sldMkLst>
          <pc:docMk/>
          <pc:sldMk cId="3278188421" sldId="267"/>
        </pc:sldMkLst>
        <pc:spChg chg="mod">
          <ac:chgData name="최은서" userId="ad50ce77-ddbb-4353-aaa6-2878a1aaf621" providerId="ADAL" clId="{9990E042-A894-4BF0-A258-0A63B82E19DE}" dt="2021-05-17T17:58:57.142" v="1289" actId="404"/>
          <ac:spMkLst>
            <pc:docMk/>
            <pc:sldMk cId="3278188421" sldId="267"/>
            <ac:spMk id="2" creationId="{FD2D519C-A24A-4394-A530-84EF39EEBE7A}"/>
          </ac:spMkLst>
        </pc:spChg>
        <pc:spChg chg="del">
          <ac:chgData name="최은서" userId="ad50ce77-ddbb-4353-aaa6-2878a1aaf621" providerId="ADAL" clId="{9990E042-A894-4BF0-A258-0A63B82E19DE}" dt="2021-05-17T17:58:34.165" v="1282" actId="478"/>
          <ac:spMkLst>
            <pc:docMk/>
            <pc:sldMk cId="3278188421" sldId="267"/>
            <ac:spMk id="10" creationId="{C58D7F99-397B-4AD4-985A-3BD483081C72}"/>
          </ac:spMkLst>
        </pc:spChg>
        <pc:spChg chg="del">
          <ac:chgData name="최은서" userId="ad50ce77-ddbb-4353-aaa6-2878a1aaf621" providerId="ADAL" clId="{9990E042-A894-4BF0-A258-0A63B82E19DE}" dt="2021-05-17T17:58:35.101" v="1283" actId="478"/>
          <ac:spMkLst>
            <pc:docMk/>
            <pc:sldMk cId="3278188421" sldId="267"/>
            <ac:spMk id="11" creationId="{93107FC1-21ED-4CA2-8175-B43F6DEB239F}"/>
          </ac:spMkLst>
        </pc:spChg>
      </pc:sldChg>
      <pc:sldChg chg="new del">
        <pc:chgData name="최은서" userId="ad50ce77-ddbb-4353-aaa6-2878a1aaf621" providerId="ADAL" clId="{9990E042-A894-4BF0-A258-0A63B82E19DE}" dt="2021-05-17T17:40:05.221" v="1029" actId="47"/>
        <pc:sldMkLst>
          <pc:docMk/>
          <pc:sldMk cId="3774700586" sldId="268"/>
        </pc:sldMkLst>
      </pc:sldChg>
      <pc:sldChg chg="addSp delSp modSp add mod setBg">
        <pc:chgData name="최은서" userId="ad50ce77-ddbb-4353-aaa6-2878a1aaf621" providerId="ADAL" clId="{9990E042-A894-4BF0-A258-0A63B82E19DE}" dt="2021-05-17T17:16:00.848" v="785" actId="1036"/>
        <pc:sldMkLst>
          <pc:docMk/>
          <pc:sldMk cId="3015307598" sldId="269"/>
        </pc:sldMkLst>
        <pc:spChg chg="mod">
          <ac:chgData name="최은서" userId="ad50ce77-ddbb-4353-aaa6-2878a1aaf621" providerId="ADAL" clId="{9990E042-A894-4BF0-A258-0A63B82E19DE}" dt="2021-05-17T17:16:00.848" v="785" actId="1036"/>
          <ac:spMkLst>
            <pc:docMk/>
            <pc:sldMk cId="3015307598" sldId="269"/>
            <ac:spMk id="2" creationId="{22537E0D-DD00-41BC-BD73-A760F9B121BC}"/>
          </ac:spMkLst>
        </pc:spChg>
        <pc:spChg chg="del">
          <ac:chgData name="최은서" userId="ad50ce77-ddbb-4353-aaa6-2878a1aaf621" providerId="ADAL" clId="{9990E042-A894-4BF0-A258-0A63B82E19DE}" dt="2021-05-17T16:58:42.068" v="358" actId="478"/>
          <ac:spMkLst>
            <pc:docMk/>
            <pc:sldMk cId="3015307598" sldId="269"/>
            <ac:spMk id="3" creationId="{DAA7EFC5-8125-45EE-9699-2B3147F8E3A2}"/>
          </ac:spMkLst>
        </pc:spChg>
        <pc:spChg chg="mod">
          <ac:chgData name="최은서" userId="ad50ce77-ddbb-4353-aaa6-2878a1aaf621" providerId="ADAL" clId="{9990E042-A894-4BF0-A258-0A63B82E19DE}" dt="2021-05-17T16:58:18.806" v="318" actId="1076"/>
          <ac:spMkLst>
            <pc:docMk/>
            <pc:sldMk cId="3015307598" sldId="269"/>
            <ac:spMk id="4" creationId="{29325BC7-977E-418E-823E-B8315E46DA7F}"/>
          </ac:spMkLst>
        </pc:spChg>
        <pc:spChg chg="add del mod">
          <ac:chgData name="최은서" userId="ad50ce77-ddbb-4353-aaa6-2878a1aaf621" providerId="ADAL" clId="{9990E042-A894-4BF0-A258-0A63B82E19DE}" dt="2021-05-17T16:58:43.867" v="359" actId="478"/>
          <ac:spMkLst>
            <pc:docMk/>
            <pc:sldMk cId="3015307598" sldId="269"/>
            <ac:spMk id="6" creationId="{30E001B9-C3A5-4953-BDA2-5F35BAFD4A18}"/>
          </ac:spMkLst>
        </pc:spChg>
        <pc:spChg chg="add del">
          <ac:chgData name="최은서" userId="ad50ce77-ddbb-4353-aaa6-2878a1aaf621" providerId="ADAL" clId="{9990E042-A894-4BF0-A258-0A63B82E19DE}" dt="2021-05-17T16:58:52.765" v="361" actId="478"/>
          <ac:spMkLst>
            <pc:docMk/>
            <pc:sldMk cId="3015307598" sldId="269"/>
            <ac:spMk id="8" creationId="{B79F1E27-1D0D-43B0-8058-AC9C83B7BB72}"/>
          </ac:spMkLst>
        </pc:spChg>
        <pc:spChg chg="add del">
          <ac:chgData name="최은서" userId="ad50ce77-ddbb-4353-aaa6-2878a1aaf621" providerId="ADAL" clId="{9990E042-A894-4BF0-A258-0A63B82E19DE}" dt="2021-05-17T16:58:59.507" v="365" actId="22"/>
          <ac:spMkLst>
            <pc:docMk/>
            <pc:sldMk cId="3015307598" sldId="269"/>
            <ac:spMk id="10" creationId="{8795BDB6-C0E3-450A-8395-44AEDAF42EC0}"/>
          </ac:spMkLst>
        </pc:spChg>
        <pc:spChg chg="add del">
          <ac:chgData name="최은서" userId="ad50ce77-ddbb-4353-aaa6-2878a1aaf621" providerId="ADAL" clId="{9990E042-A894-4BF0-A258-0A63B82E19DE}" dt="2021-05-17T16:59:03.529" v="373" actId="22"/>
          <ac:spMkLst>
            <pc:docMk/>
            <pc:sldMk cId="3015307598" sldId="269"/>
            <ac:spMk id="12" creationId="{AEADC8ED-072E-4B94-960B-E67D436B2393}"/>
          </ac:spMkLst>
        </pc:spChg>
        <pc:spChg chg="add del mod">
          <ac:chgData name="최은서" userId="ad50ce77-ddbb-4353-aaa6-2878a1aaf621" providerId="ADAL" clId="{9990E042-A894-4BF0-A258-0A63B82E19DE}" dt="2021-05-17T16:59:06.638" v="376" actId="478"/>
          <ac:spMkLst>
            <pc:docMk/>
            <pc:sldMk cId="3015307598" sldId="269"/>
            <ac:spMk id="14" creationId="{C31BCFB4-4EF2-4280-8792-B23F8EB10720}"/>
          </ac:spMkLst>
        </pc:spChg>
        <pc:picChg chg="add mod">
          <ac:chgData name="최은서" userId="ad50ce77-ddbb-4353-aaa6-2878a1aaf621" providerId="ADAL" clId="{9990E042-A894-4BF0-A258-0A63B82E19DE}" dt="2021-05-17T17:00:53.205" v="381" actId="14100"/>
          <ac:picMkLst>
            <pc:docMk/>
            <pc:sldMk cId="3015307598" sldId="269"/>
            <ac:picMk id="16" creationId="{1B753C1D-55E0-4981-B4DB-02BF199D4557}"/>
          </ac:picMkLst>
        </pc:picChg>
      </pc:sldChg>
      <pc:sldChg chg="add del">
        <pc:chgData name="최은서" userId="ad50ce77-ddbb-4353-aaa6-2878a1aaf621" providerId="ADAL" clId="{9990E042-A894-4BF0-A258-0A63B82E19DE}" dt="2021-05-17T17:45:48.789" v="1147" actId="47"/>
        <pc:sldMkLst>
          <pc:docMk/>
          <pc:sldMk cId="2529446035" sldId="270"/>
        </pc:sldMkLst>
      </pc:sldChg>
      <pc:sldChg chg="add del">
        <pc:chgData name="최은서" userId="ad50ce77-ddbb-4353-aaa6-2878a1aaf621" providerId="ADAL" clId="{9990E042-A894-4BF0-A258-0A63B82E19DE}" dt="2021-05-17T17:40:03.687" v="1028" actId="47"/>
        <pc:sldMkLst>
          <pc:docMk/>
          <pc:sldMk cId="1006900371" sldId="271"/>
        </pc:sldMkLst>
      </pc:sldChg>
      <pc:sldChg chg="addSp delSp modSp add mod">
        <pc:chgData name="최은서" userId="ad50ce77-ddbb-4353-aaa6-2878a1aaf621" providerId="ADAL" clId="{9990E042-A894-4BF0-A258-0A63B82E19DE}" dt="2021-05-17T17:15:54.166" v="778" actId="1035"/>
        <pc:sldMkLst>
          <pc:docMk/>
          <pc:sldMk cId="816484958" sldId="272"/>
        </pc:sldMkLst>
        <pc:spChg chg="mod">
          <ac:chgData name="최은서" userId="ad50ce77-ddbb-4353-aaa6-2878a1aaf621" providerId="ADAL" clId="{9990E042-A894-4BF0-A258-0A63B82E19DE}" dt="2021-05-17T17:15:54.166" v="778" actId="1035"/>
          <ac:spMkLst>
            <pc:docMk/>
            <pc:sldMk cId="816484958" sldId="272"/>
            <ac:spMk id="2" creationId="{22537E0D-DD00-41BC-BD73-A760F9B121BC}"/>
          </ac:spMkLst>
        </pc:spChg>
        <pc:spChg chg="add mod">
          <ac:chgData name="최은서" userId="ad50ce77-ddbb-4353-aaa6-2878a1aaf621" providerId="ADAL" clId="{9990E042-A894-4BF0-A258-0A63B82E19DE}" dt="2021-05-17T17:13:32.818" v="682" actId="1076"/>
          <ac:spMkLst>
            <pc:docMk/>
            <pc:sldMk cId="816484958" sldId="272"/>
            <ac:spMk id="3" creationId="{17F112B5-B494-454F-B8C5-3BA9E3FA1863}"/>
          </ac:spMkLst>
        </pc:spChg>
        <pc:spChg chg="add mod">
          <ac:chgData name="최은서" userId="ad50ce77-ddbb-4353-aaa6-2878a1aaf621" providerId="ADAL" clId="{9990E042-A894-4BF0-A258-0A63B82E19DE}" dt="2021-05-17T17:13:32.818" v="682" actId="1076"/>
          <ac:spMkLst>
            <pc:docMk/>
            <pc:sldMk cId="816484958" sldId="272"/>
            <ac:spMk id="6" creationId="{72544FF3-83AB-4D1C-8E67-B93B64A60FD0}"/>
          </ac:spMkLst>
        </pc:spChg>
        <pc:spChg chg="add mod">
          <ac:chgData name="최은서" userId="ad50ce77-ddbb-4353-aaa6-2878a1aaf621" providerId="ADAL" clId="{9990E042-A894-4BF0-A258-0A63B82E19DE}" dt="2021-05-17T17:13:32.818" v="682" actId="1076"/>
          <ac:spMkLst>
            <pc:docMk/>
            <pc:sldMk cId="816484958" sldId="272"/>
            <ac:spMk id="7" creationId="{53D073C7-EDFE-4641-808B-6DA55FAE22EE}"/>
          </ac:spMkLst>
        </pc:spChg>
        <pc:spChg chg="add mod">
          <ac:chgData name="최은서" userId="ad50ce77-ddbb-4353-aaa6-2878a1aaf621" providerId="ADAL" clId="{9990E042-A894-4BF0-A258-0A63B82E19DE}" dt="2021-05-17T17:13:02.765" v="666" actId="1076"/>
          <ac:spMkLst>
            <pc:docMk/>
            <pc:sldMk cId="816484958" sldId="272"/>
            <ac:spMk id="8" creationId="{ED2094F4-A91A-452A-8D66-2D0CAAF3D4E9}"/>
          </ac:spMkLst>
        </pc:spChg>
        <pc:spChg chg="add mod">
          <ac:chgData name="최은서" userId="ad50ce77-ddbb-4353-aaa6-2878a1aaf621" providerId="ADAL" clId="{9990E042-A894-4BF0-A258-0A63B82E19DE}" dt="2021-05-17T17:13:09.634" v="668" actId="1076"/>
          <ac:spMkLst>
            <pc:docMk/>
            <pc:sldMk cId="816484958" sldId="272"/>
            <ac:spMk id="9" creationId="{0399C45E-DC64-4B99-8543-05EA21B2A8DC}"/>
          </ac:spMkLst>
        </pc:spChg>
        <pc:spChg chg="add mod">
          <ac:chgData name="최은서" userId="ad50ce77-ddbb-4353-aaa6-2878a1aaf621" providerId="ADAL" clId="{9990E042-A894-4BF0-A258-0A63B82E19DE}" dt="2021-05-17T17:13:28.267" v="681" actId="1076"/>
          <ac:spMkLst>
            <pc:docMk/>
            <pc:sldMk cId="816484958" sldId="272"/>
            <ac:spMk id="10" creationId="{DFBFB5C1-656D-4956-8044-57D918D5D071}"/>
          </ac:spMkLst>
        </pc:spChg>
        <pc:picChg chg="del">
          <ac:chgData name="최은서" userId="ad50ce77-ddbb-4353-aaa6-2878a1aaf621" providerId="ADAL" clId="{9990E042-A894-4BF0-A258-0A63B82E19DE}" dt="2021-05-17T17:07:47.045" v="383" actId="478"/>
          <ac:picMkLst>
            <pc:docMk/>
            <pc:sldMk cId="816484958" sldId="272"/>
            <ac:picMk id="16" creationId="{1B753C1D-55E0-4981-B4DB-02BF199D4557}"/>
          </ac:picMkLst>
        </pc:picChg>
        <pc:cxnChg chg="add mod">
          <ac:chgData name="최은서" userId="ad50ce77-ddbb-4353-aaa6-2878a1aaf621" providerId="ADAL" clId="{9990E042-A894-4BF0-A258-0A63B82E19DE}" dt="2021-05-17T17:13:48.133" v="685" actId="1582"/>
          <ac:cxnSpMkLst>
            <pc:docMk/>
            <pc:sldMk cId="816484958" sldId="272"/>
            <ac:cxnSpMk id="11" creationId="{7A2B6791-2654-4CCE-8BF7-2A92B129B894}"/>
          </ac:cxnSpMkLst>
        </pc:cxnChg>
        <pc:cxnChg chg="add mod">
          <ac:chgData name="최은서" userId="ad50ce77-ddbb-4353-aaa6-2878a1aaf621" providerId="ADAL" clId="{9990E042-A894-4BF0-A258-0A63B82E19DE}" dt="2021-05-17T17:13:55.167" v="689" actId="14100"/>
          <ac:cxnSpMkLst>
            <pc:docMk/>
            <pc:sldMk cId="816484958" sldId="272"/>
            <ac:cxnSpMk id="13" creationId="{ED7BE951-C7DC-475E-AECC-8DAD60EE6D77}"/>
          </ac:cxnSpMkLst>
        </pc:cxnChg>
        <pc:cxnChg chg="add mod">
          <ac:chgData name="최은서" userId="ad50ce77-ddbb-4353-aaa6-2878a1aaf621" providerId="ADAL" clId="{9990E042-A894-4BF0-A258-0A63B82E19DE}" dt="2021-05-17T17:14:02.800" v="693" actId="14100"/>
          <ac:cxnSpMkLst>
            <pc:docMk/>
            <pc:sldMk cId="816484958" sldId="272"/>
            <ac:cxnSpMk id="17" creationId="{433E59F8-8F21-4348-A8FA-4FC352384C17}"/>
          </ac:cxnSpMkLst>
        </pc:cxnChg>
        <pc:cxnChg chg="add mod">
          <ac:chgData name="최은서" userId="ad50ce77-ddbb-4353-aaa6-2878a1aaf621" providerId="ADAL" clId="{9990E042-A894-4BF0-A258-0A63B82E19DE}" dt="2021-05-17T17:14:08.862" v="697" actId="14100"/>
          <ac:cxnSpMkLst>
            <pc:docMk/>
            <pc:sldMk cId="816484958" sldId="272"/>
            <ac:cxnSpMk id="19" creationId="{33FAE166-CA0F-4D18-BC11-647C59D8C6FF}"/>
          </ac:cxnSpMkLst>
        </pc:cxnChg>
        <pc:cxnChg chg="add del mod">
          <ac:chgData name="최은서" userId="ad50ce77-ddbb-4353-aaa6-2878a1aaf621" providerId="ADAL" clId="{9990E042-A894-4BF0-A258-0A63B82E19DE}" dt="2021-05-17T17:14:11.611" v="700" actId="478"/>
          <ac:cxnSpMkLst>
            <pc:docMk/>
            <pc:sldMk cId="816484958" sldId="272"/>
            <ac:cxnSpMk id="22" creationId="{DBA27D36-2A51-4052-86D5-C2838F206A6B}"/>
          </ac:cxnSpMkLst>
        </pc:cxnChg>
        <pc:cxnChg chg="add mod">
          <ac:chgData name="최은서" userId="ad50ce77-ddbb-4353-aaa6-2878a1aaf621" providerId="ADAL" clId="{9990E042-A894-4BF0-A258-0A63B82E19DE}" dt="2021-05-17T17:14:29.019" v="703" actId="1582"/>
          <ac:cxnSpMkLst>
            <pc:docMk/>
            <pc:sldMk cId="816484958" sldId="272"/>
            <ac:cxnSpMk id="24" creationId="{4B742AC9-5D00-4019-8AFA-839B7C2A6A99}"/>
          </ac:cxnSpMkLst>
        </pc:cxnChg>
      </pc:sldChg>
      <pc:sldChg chg="addSp delSp modSp add mod">
        <pc:chgData name="최은서" userId="ad50ce77-ddbb-4353-aaa6-2878a1aaf621" providerId="ADAL" clId="{9990E042-A894-4BF0-A258-0A63B82E19DE}" dt="2021-05-17T17:28:58.557" v="955"/>
        <pc:sldMkLst>
          <pc:docMk/>
          <pc:sldMk cId="1475465434" sldId="273"/>
        </pc:sldMkLst>
        <pc:spChg chg="mod">
          <ac:chgData name="최은서" userId="ad50ce77-ddbb-4353-aaa6-2878a1aaf621" providerId="ADAL" clId="{9990E042-A894-4BF0-A258-0A63B82E19DE}" dt="2021-05-17T17:28:58.557" v="955"/>
          <ac:spMkLst>
            <pc:docMk/>
            <pc:sldMk cId="1475465434" sldId="273"/>
            <ac:spMk id="2" creationId="{22537E0D-DD00-41BC-BD73-A760F9B121BC}"/>
          </ac:spMkLst>
        </pc:spChg>
        <pc:spChg chg="del">
          <ac:chgData name="최은서" userId="ad50ce77-ddbb-4353-aaa6-2878a1aaf621" providerId="ADAL" clId="{9990E042-A894-4BF0-A258-0A63B82E19DE}" dt="2021-05-17T17:16:11.338" v="787" actId="478"/>
          <ac:spMkLst>
            <pc:docMk/>
            <pc:sldMk cId="1475465434" sldId="273"/>
            <ac:spMk id="3" creationId="{17F112B5-B494-454F-B8C5-3BA9E3FA1863}"/>
          </ac:spMkLst>
        </pc:spChg>
        <pc:spChg chg="del">
          <ac:chgData name="최은서" userId="ad50ce77-ddbb-4353-aaa6-2878a1aaf621" providerId="ADAL" clId="{9990E042-A894-4BF0-A258-0A63B82E19DE}" dt="2021-05-17T17:16:13.036" v="788" actId="478"/>
          <ac:spMkLst>
            <pc:docMk/>
            <pc:sldMk cId="1475465434" sldId="273"/>
            <ac:spMk id="6" creationId="{72544FF3-83AB-4D1C-8E67-B93B64A60FD0}"/>
          </ac:spMkLst>
        </pc:spChg>
        <pc:spChg chg="del mod">
          <ac:chgData name="최은서" userId="ad50ce77-ddbb-4353-aaa6-2878a1aaf621" providerId="ADAL" clId="{9990E042-A894-4BF0-A258-0A63B82E19DE}" dt="2021-05-17T17:16:16.867" v="792" actId="478"/>
          <ac:spMkLst>
            <pc:docMk/>
            <pc:sldMk cId="1475465434" sldId="273"/>
            <ac:spMk id="7" creationId="{53D073C7-EDFE-4641-808B-6DA55FAE22EE}"/>
          </ac:spMkLst>
        </pc:spChg>
        <pc:spChg chg="del">
          <ac:chgData name="최은서" userId="ad50ce77-ddbb-4353-aaa6-2878a1aaf621" providerId="ADAL" clId="{9990E042-A894-4BF0-A258-0A63B82E19DE}" dt="2021-05-17T17:16:19.428" v="795" actId="478"/>
          <ac:spMkLst>
            <pc:docMk/>
            <pc:sldMk cId="1475465434" sldId="273"/>
            <ac:spMk id="8" creationId="{ED2094F4-A91A-452A-8D66-2D0CAAF3D4E9}"/>
          </ac:spMkLst>
        </pc:spChg>
        <pc:spChg chg="del">
          <ac:chgData name="최은서" userId="ad50ce77-ddbb-4353-aaa6-2878a1aaf621" providerId="ADAL" clId="{9990E042-A894-4BF0-A258-0A63B82E19DE}" dt="2021-05-17T17:16:18.781" v="794" actId="478"/>
          <ac:spMkLst>
            <pc:docMk/>
            <pc:sldMk cId="1475465434" sldId="273"/>
            <ac:spMk id="9" creationId="{0399C45E-DC64-4B99-8543-05EA21B2A8DC}"/>
          </ac:spMkLst>
        </pc:spChg>
        <pc:spChg chg="del">
          <ac:chgData name="최은서" userId="ad50ce77-ddbb-4353-aaa6-2878a1aaf621" providerId="ADAL" clId="{9990E042-A894-4BF0-A258-0A63B82E19DE}" dt="2021-05-17T17:16:21.658" v="798" actId="478"/>
          <ac:spMkLst>
            <pc:docMk/>
            <pc:sldMk cId="1475465434" sldId="273"/>
            <ac:spMk id="10" creationId="{DFBFB5C1-656D-4956-8044-57D918D5D071}"/>
          </ac:spMkLst>
        </pc:spChg>
        <pc:spChg chg="add mod">
          <ac:chgData name="최은서" userId="ad50ce77-ddbb-4353-aaa6-2878a1aaf621" providerId="ADAL" clId="{9990E042-A894-4BF0-A258-0A63B82E19DE}" dt="2021-05-17T17:17:48.044" v="808" actId="1076"/>
          <ac:spMkLst>
            <pc:docMk/>
            <pc:sldMk cId="1475465434" sldId="273"/>
            <ac:spMk id="18" creationId="{3F31DAF7-41ED-401C-9551-149288FF2B54}"/>
          </ac:spMkLst>
        </pc:spChg>
        <pc:picChg chg="add mod modCrop">
          <ac:chgData name="최은서" userId="ad50ce77-ddbb-4353-aaa6-2878a1aaf621" providerId="ADAL" clId="{9990E042-A894-4BF0-A258-0A63B82E19DE}" dt="2021-05-17T17:17:42.314" v="807" actId="1076"/>
          <ac:picMkLst>
            <pc:docMk/>
            <pc:sldMk cId="1475465434" sldId="273"/>
            <ac:picMk id="12" creationId="{82447BE8-2878-4051-93B6-9A1817145556}"/>
          </ac:picMkLst>
        </pc:picChg>
        <pc:cxnChg chg="del mod">
          <ac:chgData name="최은서" userId="ad50ce77-ddbb-4353-aaa6-2878a1aaf621" providerId="ADAL" clId="{9990E042-A894-4BF0-A258-0A63B82E19DE}" dt="2021-05-17T17:16:13.729" v="789" actId="478"/>
          <ac:cxnSpMkLst>
            <pc:docMk/>
            <pc:sldMk cId="1475465434" sldId="273"/>
            <ac:cxnSpMk id="11" creationId="{7A2B6791-2654-4CCE-8BF7-2A92B129B894}"/>
          </ac:cxnSpMkLst>
        </pc:cxnChg>
        <pc:cxnChg chg="del mod">
          <ac:chgData name="최은서" userId="ad50ce77-ddbb-4353-aaa6-2878a1aaf621" providerId="ADAL" clId="{9990E042-A894-4BF0-A258-0A63B82E19DE}" dt="2021-05-17T17:16:15.319" v="790" actId="478"/>
          <ac:cxnSpMkLst>
            <pc:docMk/>
            <pc:sldMk cId="1475465434" sldId="273"/>
            <ac:cxnSpMk id="13" creationId="{ED7BE951-C7DC-475E-AECC-8DAD60EE6D77}"/>
          </ac:cxnSpMkLst>
        </pc:cxnChg>
        <pc:cxnChg chg="add mod">
          <ac:chgData name="최은서" userId="ad50ce77-ddbb-4353-aaa6-2878a1aaf621" providerId="ADAL" clId="{9990E042-A894-4BF0-A258-0A63B82E19DE}" dt="2021-05-17T17:18:10.619" v="811" actId="208"/>
          <ac:cxnSpMkLst>
            <pc:docMk/>
            <pc:sldMk cId="1475465434" sldId="273"/>
            <ac:cxnSpMk id="15" creationId="{E7941AF7-442B-48C3-99A4-DD372683937F}"/>
          </ac:cxnSpMkLst>
        </pc:cxnChg>
        <pc:cxnChg chg="del mod">
          <ac:chgData name="최은서" userId="ad50ce77-ddbb-4353-aaa6-2878a1aaf621" providerId="ADAL" clId="{9990E042-A894-4BF0-A258-0A63B82E19DE}" dt="2021-05-17T17:16:20.167" v="796" actId="478"/>
          <ac:cxnSpMkLst>
            <pc:docMk/>
            <pc:sldMk cId="1475465434" sldId="273"/>
            <ac:cxnSpMk id="17" creationId="{433E59F8-8F21-4348-A8FA-4FC352384C17}"/>
          </ac:cxnSpMkLst>
        </pc:cxnChg>
        <pc:cxnChg chg="del mod">
          <ac:chgData name="최은서" userId="ad50ce77-ddbb-4353-aaa6-2878a1aaf621" providerId="ADAL" clId="{9990E042-A894-4BF0-A258-0A63B82E19DE}" dt="2021-05-17T17:16:21.202" v="797" actId="478"/>
          <ac:cxnSpMkLst>
            <pc:docMk/>
            <pc:sldMk cId="1475465434" sldId="273"/>
            <ac:cxnSpMk id="19" creationId="{33FAE166-CA0F-4D18-BC11-647C59D8C6FF}"/>
          </ac:cxnSpMkLst>
        </pc:cxnChg>
        <pc:cxnChg chg="del mod">
          <ac:chgData name="최은서" userId="ad50ce77-ddbb-4353-aaa6-2878a1aaf621" providerId="ADAL" clId="{9990E042-A894-4BF0-A258-0A63B82E19DE}" dt="2021-05-17T17:16:17.899" v="793" actId="478"/>
          <ac:cxnSpMkLst>
            <pc:docMk/>
            <pc:sldMk cId="1475465434" sldId="273"/>
            <ac:cxnSpMk id="24" creationId="{4B742AC9-5D00-4019-8AFA-839B7C2A6A99}"/>
          </ac:cxnSpMkLst>
        </pc:cxnChg>
      </pc:sldChg>
      <pc:sldChg chg="addSp delSp modSp add mod">
        <pc:chgData name="최은서" userId="ad50ce77-ddbb-4353-aaa6-2878a1aaf621" providerId="ADAL" clId="{9990E042-A894-4BF0-A258-0A63B82E19DE}" dt="2021-05-17T17:28:52.099" v="942"/>
        <pc:sldMkLst>
          <pc:docMk/>
          <pc:sldMk cId="1811672401" sldId="274"/>
        </pc:sldMkLst>
        <pc:spChg chg="mod">
          <ac:chgData name="최은서" userId="ad50ce77-ddbb-4353-aaa6-2878a1aaf621" providerId="ADAL" clId="{9990E042-A894-4BF0-A258-0A63B82E19DE}" dt="2021-05-17T17:28:52.099" v="942"/>
          <ac:spMkLst>
            <pc:docMk/>
            <pc:sldMk cId="1811672401" sldId="274"/>
            <ac:spMk id="2" creationId="{22537E0D-DD00-41BC-BD73-A760F9B121BC}"/>
          </ac:spMkLst>
        </pc:spChg>
        <pc:spChg chg="add mod">
          <ac:chgData name="최은서" userId="ad50ce77-ddbb-4353-aaa6-2878a1aaf621" providerId="ADAL" clId="{9990E042-A894-4BF0-A258-0A63B82E19DE}" dt="2021-05-17T17:19:51.715" v="833" actId="1076"/>
          <ac:spMkLst>
            <pc:docMk/>
            <pc:sldMk cId="1811672401" sldId="274"/>
            <ac:spMk id="8" creationId="{4B473123-920F-4C4D-9612-BC9BB9DC968D}"/>
          </ac:spMkLst>
        </pc:spChg>
        <pc:spChg chg="del">
          <ac:chgData name="최은서" userId="ad50ce77-ddbb-4353-aaa6-2878a1aaf621" providerId="ADAL" clId="{9990E042-A894-4BF0-A258-0A63B82E19DE}" dt="2021-05-17T17:19:39.994" v="828" actId="478"/>
          <ac:spMkLst>
            <pc:docMk/>
            <pc:sldMk cId="1811672401" sldId="274"/>
            <ac:spMk id="18" creationId="{3F31DAF7-41ED-401C-9551-149288FF2B54}"/>
          </ac:spMkLst>
        </pc:spChg>
        <pc:picChg chg="add mod ord">
          <ac:chgData name="최은서" userId="ad50ce77-ddbb-4353-aaa6-2878a1aaf621" providerId="ADAL" clId="{9990E042-A894-4BF0-A258-0A63B82E19DE}" dt="2021-05-17T17:19:55.986" v="834" actId="171"/>
          <ac:picMkLst>
            <pc:docMk/>
            <pc:sldMk cId="1811672401" sldId="274"/>
            <ac:picMk id="7" creationId="{63706D85-E828-4893-8F59-1B8BFDDB67B4}"/>
          </ac:picMkLst>
        </pc:picChg>
        <pc:picChg chg="del">
          <ac:chgData name="최은서" userId="ad50ce77-ddbb-4353-aaa6-2878a1aaf621" providerId="ADAL" clId="{9990E042-A894-4BF0-A258-0A63B82E19DE}" dt="2021-05-17T17:18:21.032" v="815" actId="478"/>
          <ac:picMkLst>
            <pc:docMk/>
            <pc:sldMk cId="1811672401" sldId="274"/>
            <ac:picMk id="12" creationId="{82447BE8-2878-4051-93B6-9A1817145556}"/>
          </ac:picMkLst>
        </pc:picChg>
        <pc:cxnChg chg="add mod">
          <ac:chgData name="최은서" userId="ad50ce77-ddbb-4353-aaa6-2878a1aaf621" providerId="ADAL" clId="{9990E042-A894-4BF0-A258-0A63B82E19DE}" dt="2021-05-17T17:20:05.804" v="836" actId="1076"/>
          <ac:cxnSpMkLst>
            <pc:docMk/>
            <pc:sldMk cId="1811672401" sldId="274"/>
            <ac:cxnSpMk id="9" creationId="{077BB56B-A95A-4FD8-A420-1F746B77BB70}"/>
          </ac:cxnSpMkLst>
        </pc:cxnChg>
        <pc:cxnChg chg="mod">
          <ac:chgData name="최은서" userId="ad50ce77-ddbb-4353-aaa6-2878a1aaf621" providerId="ADAL" clId="{9990E042-A894-4BF0-A258-0A63B82E19DE}" dt="2021-05-17T17:20:14.166" v="837" actId="1076"/>
          <ac:cxnSpMkLst>
            <pc:docMk/>
            <pc:sldMk cId="1811672401" sldId="274"/>
            <ac:cxnSpMk id="15" creationId="{E7941AF7-442B-48C3-99A4-DD372683937F}"/>
          </ac:cxnSpMkLst>
        </pc:cxnChg>
      </pc:sldChg>
      <pc:sldChg chg="add del">
        <pc:chgData name="최은서" userId="ad50ce77-ddbb-4353-aaa6-2878a1aaf621" providerId="ADAL" clId="{9990E042-A894-4BF0-A258-0A63B82E19DE}" dt="2021-05-17T17:18:21.961" v="816" actId="47"/>
        <pc:sldMkLst>
          <pc:docMk/>
          <pc:sldMk cId="2024697539" sldId="275"/>
        </pc:sldMkLst>
      </pc:sldChg>
      <pc:sldChg chg="addSp delSp modSp add mod">
        <pc:chgData name="최은서" userId="ad50ce77-ddbb-4353-aaa6-2878a1aaf621" providerId="ADAL" clId="{9990E042-A894-4BF0-A258-0A63B82E19DE}" dt="2021-05-17T17:38:56.829" v="988" actId="1076"/>
        <pc:sldMkLst>
          <pc:docMk/>
          <pc:sldMk cId="1361043914" sldId="276"/>
        </pc:sldMkLst>
        <pc:spChg chg="mod">
          <ac:chgData name="최은서" userId="ad50ce77-ddbb-4353-aaa6-2878a1aaf621" providerId="ADAL" clId="{9990E042-A894-4BF0-A258-0A63B82E19DE}" dt="2021-05-17T17:28:47.350" v="933"/>
          <ac:spMkLst>
            <pc:docMk/>
            <pc:sldMk cId="1361043914" sldId="276"/>
            <ac:spMk id="2" creationId="{22537E0D-DD00-41BC-BD73-A760F9B121BC}"/>
          </ac:spMkLst>
        </pc:spChg>
        <pc:spChg chg="add mod ord">
          <ac:chgData name="최은서" userId="ad50ce77-ddbb-4353-aaa6-2878a1aaf621" providerId="ADAL" clId="{9990E042-A894-4BF0-A258-0A63B82E19DE}" dt="2021-05-17T17:23:44.616" v="851" actId="1076"/>
          <ac:spMkLst>
            <pc:docMk/>
            <pc:sldMk cId="1361043914" sldId="276"/>
            <ac:spMk id="9" creationId="{A3E07301-7A83-459E-85FC-5AE7A2DA76DF}"/>
          </ac:spMkLst>
        </pc:spChg>
        <pc:spChg chg="add mod">
          <ac:chgData name="최은서" userId="ad50ce77-ddbb-4353-aaa6-2878a1aaf621" providerId="ADAL" clId="{9990E042-A894-4BF0-A258-0A63B82E19DE}" dt="2021-05-17T17:38:51.689" v="986" actId="1076"/>
          <ac:spMkLst>
            <pc:docMk/>
            <pc:sldMk cId="1361043914" sldId="276"/>
            <ac:spMk id="16" creationId="{6A7D37C4-1FEB-4A2F-A73E-712326D749A5}"/>
          </ac:spMkLst>
        </pc:spChg>
        <pc:spChg chg="add mod">
          <ac:chgData name="최은서" userId="ad50ce77-ddbb-4353-aaa6-2878a1aaf621" providerId="ADAL" clId="{9990E042-A894-4BF0-A258-0A63B82E19DE}" dt="2021-05-17T17:38:56.829" v="988" actId="1076"/>
          <ac:spMkLst>
            <pc:docMk/>
            <pc:sldMk cId="1361043914" sldId="276"/>
            <ac:spMk id="17" creationId="{2865EA8E-81DB-4124-B957-64FC83C9E6B5}"/>
          </ac:spMkLst>
        </pc:spChg>
        <pc:spChg chg="del">
          <ac:chgData name="최은서" userId="ad50ce77-ddbb-4353-aaa6-2878a1aaf621" providerId="ADAL" clId="{9990E042-A894-4BF0-A258-0A63B82E19DE}" dt="2021-05-17T17:22:47.497" v="840" actId="478"/>
          <ac:spMkLst>
            <pc:docMk/>
            <pc:sldMk cId="1361043914" sldId="276"/>
            <ac:spMk id="18" creationId="{3F31DAF7-41ED-401C-9551-149288FF2B54}"/>
          </ac:spMkLst>
        </pc:spChg>
        <pc:picChg chg="add del mod modCrop">
          <ac:chgData name="최은서" userId="ad50ce77-ddbb-4353-aaa6-2878a1aaf621" providerId="ADAL" clId="{9990E042-A894-4BF0-A258-0A63B82E19DE}" dt="2021-05-17T17:22:42.029" v="838" actId="478"/>
          <ac:picMkLst>
            <pc:docMk/>
            <pc:sldMk cId="1361043914" sldId="276"/>
            <ac:picMk id="5" creationId="{1D81B867-BEF6-4923-B921-BB6F9BD5199E}"/>
          </ac:picMkLst>
        </pc:picChg>
        <pc:picChg chg="add mod modCrop">
          <ac:chgData name="최은서" userId="ad50ce77-ddbb-4353-aaa6-2878a1aaf621" providerId="ADAL" clId="{9990E042-A894-4BF0-A258-0A63B82E19DE}" dt="2021-05-17T17:23:52.261" v="852" actId="1076"/>
          <ac:picMkLst>
            <pc:docMk/>
            <pc:sldMk cId="1361043914" sldId="276"/>
            <ac:picMk id="7" creationId="{04DF7DD4-785F-4F92-AA9A-75C239371342}"/>
          </ac:picMkLst>
        </pc:picChg>
        <pc:picChg chg="del">
          <ac:chgData name="최은서" userId="ad50ce77-ddbb-4353-aaa6-2878a1aaf621" providerId="ADAL" clId="{9990E042-A894-4BF0-A258-0A63B82E19DE}" dt="2021-05-17T17:18:23.296" v="817" actId="478"/>
          <ac:picMkLst>
            <pc:docMk/>
            <pc:sldMk cId="1361043914" sldId="276"/>
            <ac:picMk id="12" creationId="{82447BE8-2878-4051-93B6-9A1817145556}"/>
          </ac:picMkLst>
        </pc:picChg>
        <pc:cxnChg chg="add mod">
          <ac:chgData name="최은서" userId="ad50ce77-ddbb-4353-aaa6-2878a1aaf621" providerId="ADAL" clId="{9990E042-A894-4BF0-A258-0A63B82E19DE}" dt="2021-05-17T17:24:26.775" v="854" actId="1076"/>
          <ac:cxnSpMkLst>
            <pc:docMk/>
            <pc:sldMk cId="1361043914" sldId="276"/>
            <ac:cxnSpMk id="13" creationId="{1319B8BD-7603-405F-95C5-16340711CB3A}"/>
          </ac:cxnSpMkLst>
        </pc:cxnChg>
        <pc:cxnChg chg="add mod">
          <ac:chgData name="최은서" userId="ad50ce77-ddbb-4353-aaa6-2878a1aaf621" providerId="ADAL" clId="{9990E042-A894-4BF0-A258-0A63B82E19DE}" dt="2021-05-17T17:24:29.377" v="856" actId="1076"/>
          <ac:cxnSpMkLst>
            <pc:docMk/>
            <pc:sldMk cId="1361043914" sldId="276"/>
            <ac:cxnSpMk id="14" creationId="{EF8FE704-CDDF-45D3-A06B-F76DB218E7EE}"/>
          </ac:cxnSpMkLst>
        </pc:cxnChg>
        <pc:cxnChg chg="del">
          <ac:chgData name="최은서" userId="ad50ce77-ddbb-4353-aaa6-2878a1aaf621" providerId="ADAL" clId="{9990E042-A894-4BF0-A258-0A63B82E19DE}" dt="2021-05-17T17:22:44.594" v="839" actId="478"/>
          <ac:cxnSpMkLst>
            <pc:docMk/>
            <pc:sldMk cId="1361043914" sldId="276"/>
            <ac:cxnSpMk id="15" creationId="{E7941AF7-442B-48C3-99A4-DD372683937F}"/>
          </ac:cxnSpMkLst>
        </pc:cxnChg>
      </pc:sldChg>
      <pc:sldChg chg="addSp delSp modSp add del mod">
        <pc:chgData name="최은서" userId="ad50ce77-ddbb-4353-aaa6-2878a1aaf621" providerId="ADAL" clId="{9990E042-A894-4BF0-A258-0A63B82E19DE}" dt="2021-05-17T17:35:57.659" v="984" actId="47"/>
        <pc:sldMkLst>
          <pc:docMk/>
          <pc:sldMk cId="4034434488" sldId="277"/>
        </pc:sldMkLst>
        <pc:spChg chg="mod">
          <ac:chgData name="최은서" userId="ad50ce77-ddbb-4353-aaa6-2878a1aaf621" providerId="ADAL" clId="{9990E042-A894-4BF0-A258-0A63B82E19DE}" dt="2021-05-17T17:28:40.365" v="924"/>
          <ac:spMkLst>
            <pc:docMk/>
            <pc:sldMk cId="4034434488" sldId="277"/>
            <ac:spMk id="2" creationId="{22537E0D-DD00-41BC-BD73-A760F9B121BC}"/>
          </ac:spMkLst>
        </pc:spChg>
        <pc:spChg chg="add mod ord">
          <ac:chgData name="최은서" userId="ad50ce77-ddbb-4353-aaa6-2878a1aaf621" providerId="ADAL" clId="{9990E042-A894-4BF0-A258-0A63B82E19DE}" dt="2021-05-17T17:26:08.489" v="890" actId="1035"/>
          <ac:spMkLst>
            <pc:docMk/>
            <pc:sldMk cId="4034434488" sldId="277"/>
            <ac:spMk id="8" creationId="{A05CD2C9-8636-4971-B88F-124F1746946E}"/>
          </ac:spMkLst>
        </pc:spChg>
        <pc:spChg chg="del">
          <ac:chgData name="최은서" userId="ad50ce77-ddbb-4353-aaa6-2878a1aaf621" providerId="ADAL" clId="{9990E042-A894-4BF0-A258-0A63B82E19DE}" dt="2021-05-17T17:25:28.742" v="858" actId="478"/>
          <ac:spMkLst>
            <pc:docMk/>
            <pc:sldMk cId="4034434488" sldId="277"/>
            <ac:spMk id="9" creationId="{A3E07301-7A83-459E-85FC-5AE7A2DA76DF}"/>
          </ac:spMkLst>
        </pc:spChg>
        <pc:picChg chg="add del mod modCrop">
          <ac:chgData name="최은서" userId="ad50ce77-ddbb-4353-aaa6-2878a1aaf621" providerId="ADAL" clId="{9990E042-A894-4BF0-A258-0A63B82E19DE}" dt="2021-05-17T17:35:52.773" v="982" actId="478"/>
          <ac:picMkLst>
            <pc:docMk/>
            <pc:sldMk cId="4034434488" sldId="277"/>
            <ac:picMk id="5" creationId="{5B55FB30-130A-4768-B1F1-7A0249246BB0}"/>
          </ac:picMkLst>
        </pc:picChg>
        <pc:picChg chg="del">
          <ac:chgData name="최은서" userId="ad50ce77-ddbb-4353-aaa6-2878a1aaf621" providerId="ADAL" clId="{9990E042-A894-4BF0-A258-0A63B82E19DE}" dt="2021-05-17T17:25:33.510" v="861" actId="478"/>
          <ac:picMkLst>
            <pc:docMk/>
            <pc:sldMk cId="4034434488" sldId="277"/>
            <ac:picMk id="7" creationId="{04DF7DD4-785F-4F92-AA9A-75C239371342}"/>
          </ac:picMkLst>
        </pc:picChg>
        <pc:cxnChg chg="add del mod">
          <ac:chgData name="최은서" userId="ad50ce77-ddbb-4353-aaa6-2878a1aaf621" providerId="ADAL" clId="{9990E042-A894-4BF0-A258-0A63B82E19DE}" dt="2021-05-17T17:35:55.123" v="983" actId="478"/>
          <ac:cxnSpMkLst>
            <pc:docMk/>
            <pc:sldMk cId="4034434488" sldId="277"/>
            <ac:cxnSpMk id="11" creationId="{421CEB69-C75B-4B1B-983D-D51490D24474}"/>
          </ac:cxnSpMkLst>
        </pc:cxnChg>
        <pc:cxnChg chg="del">
          <ac:chgData name="최은서" userId="ad50ce77-ddbb-4353-aaa6-2878a1aaf621" providerId="ADAL" clId="{9990E042-A894-4BF0-A258-0A63B82E19DE}" dt="2021-05-17T17:25:34.878" v="862" actId="478"/>
          <ac:cxnSpMkLst>
            <pc:docMk/>
            <pc:sldMk cId="4034434488" sldId="277"/>
            <ac:cxnSpMk id="13" creationId="{1319B8BD-7603-405F-95C5-16340711CB3A}"/>
          </ac:cxnSpMkLst>
        </pc:cxnChg>
        <pc:cxnChg chg="del">
          <ac:chgData name="최은서" userId="ad50ce77-ddbb-4353-aaa6-2878a1aaf621" providerId="ADAL" clId="{9990E042-A894-4BF0-A258-0A63B82E19DE}" dt="2021-05-17T17:25:36.546" v="863" actId="478"/>
          <ac:cxnSpMkLst>
            <pc:docMk/>
            <pc:sldMk cId="4034434488" sldId="277"/>
            <ac:cxnSpMk id="14" creationId="{EF8FE704-CDDF-45D3-A06B-F76DB218E7EE}"/>
          </ac:cxnSpMkLst>
        </pc:cxnChg>
      </pc:sldChg>
      <pc:sldChg chg="addSp delSp modSp add mod">
        <pc:chgData name="최은서" userId="ad50ce77-ddbb-4353-aaa6-2878a1aaf621" providerId="ADAL" clId="{9990E042-A894-4BF0-A258-0A63B82E19DE}" dt="2021-05-17T17:32:14.800" v="979" actId="14100"/>
        <pc:sldMkLst>
          <pc:docMk/>
          <pc:sldMk cId="3351072130" sldId="278"/>
        </pc:sldMkLst>
        <pc:spChg chg="mod">
          <ac:chgData name="최은서" userId="ad50ce77-ddbb-4353-aaa6-2878a1aaf621" providerId="ADAL" clId="{9990E042-A894-4BF0-A258-0A63B82E19DE}" dt="2021-05-17T17:28:32.108" v="915" actId="20577"/>
          <ac:spMkLst>
            <pc:docMk/>
            <pc:sldMk cId="3351072130" sldId="278"/>
            <ac:spMk id="2" creationId="{22537E0D-DD00-41BC-BD73-A760F9B121BC}"/>
          </ac:spMkLst>
        </pc:spChg>
        <pc:spChg chg="del">
          <ac:chgData name="최은서" userId="ad50ce77-ddbb-4353-aaa6-2878a1aaf621" providerId="ADAL" clId="{9990E042-A894-4BF0-A258-0A63B82E19DE}" dt="2021-05-17T17:27:27.065" v="896" actId="478"/>
          <ac:spMkLst>
            <pc:docMk/>
            <pc:sldMk cId="3351072130" sldId="278"/>
            <ac:spMk id="8" creationId="{A05CD2C9-8636-4971-B88F-124F1746946E}"/>
          </ac:spMkLst>
        </pc:spChg>
        <pc:spChg chg="add mod ord">
          <ac:chgData name="최은서" userId="ad50ce77-ddbb-4353-aaa6-2878a1aaf621" providerId="ADAL" clId="{9990E042-A894-4BF0-A258-0A63B82E19DE}" dt="2021-05-17T17:30:30.727" v="970" actId="1076"/>
          <ac:spMkLst>
            <pc:docMk/>
            <pc:sldMk cId="3351072130" sldId="278"/>
            <ac:spMk id="9" creationId="{11F5F814-497B-4B18-8B51-A253D7C54593}"/>
          </ac:spMkLst>
        </pc:spChg>
        <pc:spChg chg="add mod">
          <ac:chgData name="최은서" userId="ad50ce77-ddbb-4353-aaa6-2878a1aaf621" providerId="ADAL" clId="{9990E042-A894-4BF0-A258-0A63B82E19DE}" dt="2021-05-17T17:32:14.800" v="979" actId="14100"/>
          <ac:spMkLst>
            <pc:docMk/>
            <pc:sldMk cId="3351072130" sldId="278"/>
            <ac:spMk id="13" creationId="{A5F495E0-77C0-406E-B87F-1DDDC54D7A15}"/>
          </ac:spMkLst>
        </pc:spChg>
        <pc:picChg chg="del">
          <ac:chgData name="최은서" userId="ad50ce77-ddbb-4353-aaa6-2878a1aaf621" providerId="ADAL" clId="{9990E042-A894-4BF0-A258-0A63B82E19DE}" dt="2021-05-17T17:27:24.567" v="895" actId="478"/>
          <ac:picMkLst>
            <pc:docMk/>
            <pc:sldMk cId="3351072130" sldId="278"/>
            <ac:picMk id="5" creationId="{5B55FB30-130A-4768-B1F1-7A0249246BB0}"/>
          </ac:picMkLst>
        </pc:picChg>
        <pc:picChg chg="add del mod modCrop">
          <ac:chgData name="최은서" userId="ad50ce77-ddbb-4353-aaa6-2878a1aaf621" providerId="ADAL" clId="{9990E042-A894-4BF0-A258-0A63B82E19DE}" dt="2021-05-17T17:29:07.467" v="957" actId="478"/>
          <ac:picMkLst>
            <pc:docMk/>
            <pc:sldMk cId="3351072130" sldId="278"/>
            <ac:picMk id="6" creationId="{E97701BD-4833-4CB0-BA37-7F11DD4B79C8}"/>
          </ac:picMkLst>
        </pc:picChg>
        <pc:picChg chg="add mod ord modCrop">
          <ac:chgData name="최은서" userId="ad50ce77-ddbb-4353-aaa6-2878a1aaf621" providerId="ADAL" clId="{9990E042-A894-4BF0-A258-0A63B82E19DE}" dt="2021-05-17T17:30:19.360" v="967" actId="1076"/>
          <ac:picMkLst>
            <pc:docMk/>
            <pc:sldMk cId="3351072130" sldId="278"/>
            <ac:picMk id="12" creationId="{C3B05C82-23C2-47A9-A65B-7A6714FBD943}"/>
          </ac:picMkLst>
        </pc:picChg>
        <pc:cxnChg chg="add del mod">
          <ac:chgData name="최은서" userId="ad50ce77-ddbb-4353-aaa6-2878a1aaf621" providerId="ADAL" clId="{9990E042-A894-4BF0-A258-0A63B82E19DE}" dt="2021-05-17T17:31:48.876" v="972" actId="478"/>
          <ac:cxnSpMkLst>
            <pc:docMk/>
            <pc:sldMk cId="3351072130" sldId="278"/>
            <ac:cxnSpMk id="10" creationId="{611BF57B-4F18-4B14-8C5F-8FE75E6DF777}"/>
          </ac:cxnSpMkLst>
        </pc:cxnChg>
        <pc:cxnChg chg="del">
          <ac:chgData name="최은서" userId="ad50ce77-ddbb-4353-aaa6-2878a1aaf621" providerId="ADAL" clId="{9990E042-A894-4BF0-A258-0A63B82E19DE}" dt="2021-05-17T17:27:23.365" v="894" actId="478"/>
          <ac:cxnSpMkLst>
            <pc:docMk/>
            <pc:sldMk cId="3351072130" sldId="278"/>
            <ac:cxnSpMk id="11" creationId="{421CEB69-C75B-4B1B-983D-D51490D24474}"/>
          </ac:cxnSpMkLst>
        </pc:cxnChg>
      </pc:sldChg>
      <pc:sldChg chg="addSp delSp modSp add mod">
        <pc:chgData name="최은서" userId="ad50ce77-ddbb-4353-aaa6-2878a1aaf621" providerId="ADAL" clId="{9990E042-A894-4BF0-A258-0A63B82E19DE}" dt="2021-05-17T17:50:46.609" v="1243" actId="1036"/>
        <pc:sldMkLst>
          <pc:docMk/>
          <pc:sldMk cId="641427639" sldId="279"/>
        </pc:sldMkLst>
        <pc:spChg chg="mod">
          <ac:chgData name="최은서" userId="ad50ce77-ddbb-4353-aaa6-2878a1aaf621" providerId="ADAL" clId="{9990E042-A894-4BF0-A258-0A63B82E19DE}" dt="2021-05-17T17:39:44.535" v="1024"/>
          <ac:spMkLst>
            <pc:docMk/>
            <pc:sldMk cId="641427639" sldId="279"/>
            <ac:spMk id="2" creationId="{22537E0D-DD00-41BC-BD73-A760F9B121BC}"/>
          </ac:spMkLst>
        </pc:spChg>
        <pc:spChg chg="add mod">
          <ac:chgData name="최은서" userId="ad50ce77-ddbb-4353-aaa6-2878a1aaf621" providerId="ADAL" clId="{9990E042-A894-4BF0-A258-0A63B82E19DE}" dt="2021-05-17T17:50:46.609" v="1243" actId="1036"/>
          <ac:spMkLst>
            <pc:docMk/>
            <pc:sldMk cId="641427639" sldId="279"/>
            <ac:spMk id="7" creationId="{E2041BD4-D14C-41F7-89BC-C15CB35CB64B}"/>
          </ac:spMkLst>
        </pc:spChg>
        <pc:spChg chg="add mod">
          <ac:chgData name="최은서" userId="ad50ce77-ddbb-4353-aaa6-2878a1aaf621" providerId="ADAL" clId="{9990E042-A894-4BF0-A258-0A63B82E19DE}" dt="2021-05-17T17:50:46.609" v="1243" actId="1036"/>
          <ac:spMkLst>
            <pc:docMk/>
            <pc:sldMk cId="641427639" sldId="279"/>
            <ac:spMk id="8" creationId="{7DE325D1-C5AD-4861-B54C-EFD75D49315F}"/>
          </ac:spMkLst>
        </pc:spChg>
        <pc:spChg chg="del">
          <ac:chgData name="최은서" userId="ad50ce77-ddbb-4353-aaa6-2878a1aaf621" providerId="ADAL" clId="{9990E042-A894-4BF0-A258-0A63B82E19DE}" dt="2021-05-17T17:39:48.724" v="1027" actId="478"/>
          <ac:spMkLst>
            <pc:docMk/>
            <pc:sldMk cId="641427639" sldId="279"/>
            <ac:spMk id="9" creationId="{11F5F814-497B-4B18-8B51-A253D7C54593}"/>
          </ac:spMkLst>
        </pc:spChg>
        <pc:spChg chg="add mod">
          <ac:chgData name="최은서" userId="ad50ce77-ddbb-4353-aaa6-2878a1aaf621" providerId="ADAL" clId="{9990E042-A894-4BF0-A258-0A63B82E19DE}" dt="2021-05-17T17:50:46.609" v="1243" actId="1036"/>
          <ac:spMkLst>
            <pc:docMk/>
            <pc:sldMk cId="641427639" sldId="279"/>
            <ac:spMk id="10" creationId="{3CFE429A-2099-4904-BB9E-4FA3C2FAD6DE}"/>
          </ac:spMkLst>
        </pc:spChg>
        <pc:spChg chg="add mod">
          <ac:chgData name="최은서" userId="ad50ce77-ddbb-4353-aaa6-2878a1aaf621" providerId="ADAL" clId="{9990E042-A894-4BF0-A258-0A63B82E19DE}" dt="2021-05-17T17:50:40.032" v="1226" actId="1036"/>
          <ac:spMkLst>
            <pc:docMk/>
            <pc:sldMk cId="641427639" sldId="279"/>
            <ac:spMk id="11" creationId="{702C935B-FD6F-4057-9AA8-B978286388C2}"/>
          </ac:spMkLst>
        </pc:spChg>
        <pc:spChg chg="del">
          <ac:chgData name="최은서" userId="ad50ce77-ddbb-4353-aaa6-2878a1aaf621" providerId="ADAL" clId="{9990E042-A894-4BF0-A258-0A63B82E19DE}" dt="2021-05-17T17:39:47.360" v="1026" actId="478"/>
          <ac:spMkLst>
            <pc:docMk/>
            <pc:sldMk cId="641427639" sldId="279"/>
            <ac:spMk id="13" creationId="{A5F495E0-77C0-406E-B87F-1DDDC54D7A15}"/>
          </ac:spMkLst>
        </pc:spChg>
        <pc:spChg chg="add del mod">
          <ac:chgData name="최은서" userId="ad50ce77-ddbb-4353-aaa6-2878a1aaf621" providerId="ADAL" clId="{9990E042-A894-4BF0-A258-0A63B82E19DE}" dt="2021-05-17T17:50:33.788" v="1206" actId="478"/>
          <ac:spMkLst>
            <pc:docMk/>
            <pc:sldMk cId="641427639" sldId="279"/>
            <ac:spMk id="15" creationId="{F95C7E64-A3D4-4B01-B44A-CE1AF4C408C6}"/>
          </ac:spMkLst>
        </pc:spChg>
        <pc:spChg chg="add del mod">
          <ac:chgData name="최은서" userId="ad50ce77-ddbb-4353-aaa6-2878a1aaf621" providerId="ADAL" clId="{9990E042-A894-4BF0-A258-0A63B82E19DE}" dt="2021-05-17T17:50:36.324" v="1207" actId="478"/>
          <ac:spMkLst>
            <pc:docMk/>
            <pc:sldMk cId="641427639" sldId="279"/>
            <ac:spMk id="16" creationId="{5D8A0574-91D7-4872-9D24-C302A369CE20}"/>
          </ac:spMkLst>
        </pc:spChg>
        <pc:picChg chg="del">
          <ac:chgData name="최은서" userId="ad50ce77-ddbb-4353-aaa6-2878a1aaf621" providerId="ADAL" clId="{9990E042-A894-4BF0-A258-0A63B82E19DE}" dt="2021-05-17T17:39:45.169" v="1025" actId="478"/>
          <ac:picMkLst>
            <pc:docMk/>
            <pc:sldMk cId="641427639" sldId="279"/>
            <ac:picMk id="12" creationId="{C3B05C82-23C2-47A9-A65B-7A6714FBD943}"/>
          </ac:picMkLst>
        </pc:picChg>
        <pc:picChg chg="add mod">
          <ac:chgData name="최은서" userId="ad50ce77-ddbb-4353-aaa6-2878a1aaf621" providerId="ADAL" clId="{9990E042-A894-4BF0-A258-0A63B82E19DE}" dt="2021-05-17T17:50:40.032" v="1226" actId="1036"/>
          <ac:picMkLst>
            <pc:docMk/>
            <pc:sldMk cId="641427639" sldId="279"/>
            <ac:picMk id="14" creationId="{3E28ABE1-2606-48D6-8778-ED25CB447B35}"/>
          </ac:picMkLst>
        </pc:picChg>
      </pc:sldChg>
      <pc:sldChg chg="addSp delSp modSp add mod">
        <pc:chgData name="최은서" userId="ad50ce77-ddbb-4353-aaa6-2878a1aaf621" providerId="ADAL" clId="{9990E042-A894-4BF0-A258-0A63B82E19DE}" dt="2021-05-17T18:00:44.158" v="1415" actId="1038"/>
        <pc:sldMkLst>
          <pc:docMk/>
          <pc:sldMk cId="1828245910" sldId="280"/>
        </pc:sldMkLst>
        <pc:spChg chg="del">
          <ac:chgData name="최은서" userId="ad50ce77-ddbb-4353-aaa6-2878a1aaf621" providerId="ADAL" clId="{9990E042-A894-4BF0-A258-0A63B82E19DE}" dt="2021-05-17T17:59:00.563" v="1290" actId="478"/>
          <ac:spMkLst>
            <pc:docMk/>
            <pc:sldMk cId="1828245910" sldId="280"/>
            <ac:spMk id="7" creationId="{E2041BD4-D14C-41F7-89BC-C15CB35CB64B}"/>
          </ac:spMkLst>
        </pc:spChg>
        <pc:spChg chg="del">
          <ac:chgData name="최은서" userId="ad50ce77-ddbb-4353-aaa6-2878a1aaf621" providerId="ADAL" clId="{9990E042-A894-4BF0-A258-0A63B82E19DE}" dt="2021-05-17T17:59:01.984" v="1291" actId="478"/>
          <ac:spMkLst>
            <pc:docMk/>
            <pc:sldMk cId="1828245910" sldId="280"/>
            <ac:spMk id="8" creationId="{7DE325D1-C5AD-4861-B54C-EFD75D49315F}"/>
          </ac:spMkLst>
        </pc:spChg>
        <pc:spChg chg="add mod">
          <ac:chgData name="최은서" userId="ad50ce77-ddbb-4353-aaa6-2878a1aaf621" providerId="ADAL" clId="{9990E042-A894-4BF0-A258-0A63B82E19DE}" dt="2021-05-17T17:59:09.648" v="1295" actId="1076"/>
          <ac:spMkLst>
            <pc:docMk/>
            <pc:sldMk cId="1828245910" sldId="280"/>
            <ac:spMk id="9" creationId="{E4B1FCF1-0962-442B-AB4C-E1F9C2DA90E7}"/>
          </ac:spMkLst>
        </pc:spChg>
        <pc:spChg chg="del">
          <ac:chgData name="최은서" userId="ad50ce77-ddbb-4353-aaa6-2878a1aaf621" providerId="ADAL" clId="{9990E042-A894-4BF0-A258-0A63B82E19DE}" dt="2021-05-17T17:59:03.602" v="1292" actId="478"/>
          <ac:spMkLst>
            <pc:docMk/>
            <pc:sldMk cId="1828245910" sldId="280"/>
            <ac:spMk id="10" creationId="{3CFE429A-2099-4904-BB9E-4FA3C2FAD6DE}"/>
          </ac:spMkLst>
        </pc:spChg>
        <pc:spChg chg="del">
          <ac:chgData name="최은서" userId="ad50ce77-ddbb-4353-aaa6-2878a1aaf621" providerId="ADAL" clId="{9990E042-A894-4BF0-A258-0A63B82E19DE}" dt="2021-05-17T17:59:22.504" v="1296" actId="478"/>
          <ac:spMkLst>
            <pc:docMk/>
            <pc:sldMk cId="1828245910" sldId="280"/>
            <ac:spMk id="11" creationId="{702C935B-FD6F-4057-9AA8-B978286388C2}"/>
          </ac:spMkLst>
        </pc:spChg>
        <pc:spChg chg="add mod">
          <ac:chgData name="최은서" userId="ad50ce77-ddbb-4353-aaa6-2878a1aaf621" providerId="ADAL" clId="{9990E042-A894-4BF0-A258-0A63B82E19DE}" dt="2021-05-17T18:00:44.158" v="1415" actId="1038"/>
          <ac:spMkLst>
            <pc:docMk/>
            <pc:sldMk cId="1828245910" sldId="280"/>
            <ac:spMk id="12" creationId="{89CB7D37-143E-4D37-9D55-D883E68E7B6A}"/>
          </ac:spMkLst>
        </pc:spChg>
        <pc:spChg chg="add mod">
          <ac:chgData name="최은서" userId="ad50ce77-ddbb-4353-aaa6-2878a1aaf621" providerId="ADAL" clId="{9990E042-A894-4BF0-A258-0A63B82E19DE}" dt="2021-05-17T18:00:44.158" v="1415" actId="1038"/>
          <ac:spMkLst>
            <pc:docMk/>
            <pc:sldMk cId="1828245910" sldId="280"/>
            <ac:spMk id="18" creationId="{3729B860-839E-4447-BFC7-E19F666E656C}"/>
          </ac:spMkLst>
        </pc:spChg>
        <pc:picChg chg="add mod">
          <ac:chgData name="최은서" userId="ad50ce77-ddbb-4353-aaa6-2878a1aaf621" providerId="ADAL" clId="{9990E042-A894-4BF0-A258-0A63B82E19DE}" dt="2021-05-17T18:00:44.158" v="1415" actId="1038"/>
          <ac:picMkLst>
            <pc:docMk/>
            <pc:sldMk cId="1828245910" sldId="280"/>
            <ac:picMk id="13" creationId="{58B4FF59-686C-4212-81F8-E1D90346FD70}"/>
          </ac:picMkLst>
        </pc:picChg>
        <pc:picChg chg="del">
          <ac:chgData name="최은서" userId="ad50ce77-ddbb-4353-aaa6-2878a1aaf621" providerId="ADAL" clId="{9990E042-A894-4BF0-A258-0A63B82E19DE}" dt="2021-05-17T17:59:23.688" v="1297" actId="478"/>
          <ac:picMkLst>
            <pc:docMk/>
            <pc:sldMk cId="1828245910" sldId="280"/>
            <ac:picMk id="14" creationId="{3E28ABE1-2606-48D6-8778-ED25CB447B35}"/>
          </ac:picMkLst>
        </pc:picChg>
        <pc:picChg chg="add mod modCrop">
          <ac:chgData name="최은서" userId="ad50ce77-ddbb-4353-aaa6-2878a1aaf621" providerId="ADAL" clId="{9990E042-A894-4BF0-A258-0A63B82E19DE}" dt="2021-05-17T18:00:44.158" v="1415" actId="1038"/>
          <ac:picMkLst>
            <pc:docMk/>
            <pc:sldMk cId="1828245910" sldId="280"/>
            <ac:picMk id="15" creationId="{96667A8D-B110-45A5-83E8-8274D8CDD388}"/>
          </ac:picMkLst>
        </pc:picChg>
        <pc:picChg chg="add mod modCrop">
          <ac:chgData name="최은서" userId="ad50ce77-ddbb-4353-aaa6-2878a1aaf621" providerId="ADAL" clId="{9990E042-A894-4BF0-A258-0A63B82E19DE}" dt="2021-05-17T18:00:44.158" v="1415" actId="1038"/>
          <ac:picMkLst>
            <pc:docMk/>
            <pc:sldMk cId="1828245910" sldId="280"/>
            <ac:picMk id="16" creationId="{02CEC92C-2466-4B84-B2C1-FFBBD4BDF18D}"/>
          </ac:picMkLst>
        </pc:picChg>
        <pc:picChg chg="add mod">
          <ac:chgData name="최은서" userId="ad50ce77-ddbb-4353-aaa6-2878a1aaf621" providerId="ADAL" clId="{9990E042-A894-4BF0-A258-0A63B82E19DE}" dt="2021-05-17T18:00:44.158" v="1415" actId="1038"/>
          <ac:picMkLst>
            <pc:docMk/>
            <pc:sldMk cId="1828245910" sldId="280"/>
            <ac:picMk id="17" creationId="{297CA2DD-2D34-4AA2-9EE4-8E7C73856089}"/>
          </ac:picMkLst>
        </pc:picChg>
      </pc:sldChg>
      <pc:sldChg chg="addSp delSp modSp add mod">
        <pc:chgData name="최은서" userId="ad50ce77-ddbb-4353-aaa6-2878a1aaf621" providerId="ADAL" clId="{9990E042-A894-4BF0-A258-0A63B82E19DE}" dt="2021-05-17T18:15:32.807" v="1828" actId="1076"/>
        <pc:sldMkLst>
          <pc:docMk/>
          <pc:sldMk cId="3038447726" sldId="281"/>
        </pc:sldMkLst>
        <pc:spChg chg="mod">
          <ac:chgData name="최은서" userId="ad50ce77-ddbb-4353-aaa6-2878a1aaf621" providerId="ADAL" clId="{9990E042-A894-4BF0-A258-0A63B82E19DE}" dt="2021-05-17T18:14:29.856" v="1589" actId="1035"/>
          <ac:spMkLst>
            <pc:docMk/>
            <pc:sldMk cId="3038447726" sldId="281"/>
            <ac:spMk id="2" creationId="{22537E0D-DD00-41BC-BD73-A760F9B121BC}"/>
          </ac:spMkLst>
        </pc:spChg>
        <pc:spChg chg="del mod">
          <ac:chgData name="최은서" userId="ad50ce77-ddbb-4353-aaa6-2878a1aaf621" providerId="ADAL" clId="{9990E042-A894-4BF0-A258-0A63B82E19DE}" dt="2021-05-17T18:12:46.455" v="1478" actId="478"/>
          <ac:spMkLst>
            <pc:docMk/>
            <pc:sldMk cId="3038447726" sldId="281"/>
            <ac:spMk id="9" creationId="{E4B1FCF1-0962-442B-AB4C-E1F9C2DA90E7}"/>
          </ac:spMkLst>
        </pc:spChg>
        <pc:spChg chg="del">
          <ac:chgData name="최은서" userId="ad50ce77-ddbb-4353-aaa6-2878a1aaf621" providerId="ADAL" clId="{9990E042-A894-4BF0-A258-0A63B82E19DE}" dt="2021-05-17T18:03:09.263" v="1436" actId="478"/>
          <ac:spMkLst>
            <pc:docMk/>
            <pc:sldMk cId="3038447726" sldId="281"/>
            <ac:spMk id="12" creationId="{89CB7D37-143E-4D37-9D55-D883E68E7B6A}"/>
          </ac:spMkLst>
        </pc:spChg>
        <pc:spChg chg="del">
          <ac:chgData name="최은서" userId="ad50ce77-ddbb-4353-aaa6-2878a1aaf621" providerId="ADAL" clId="{9990E042-A894-4BF0-A258-0A63B82E19DE}" dt="2021-05-17T18:03:14.966" v="1439" actId="478"/>
          <ac:spMkLst>
            <pc:docMk/>
            <pc:sldMk cId="3038447726" sldId="281"/>
            <ac:spMk id="18" creationId="{3729B860-839E-4447-BFC7-E19F666E656C}"/>
          </ac:spMkLst>
        </pc:spChg>
        <pc:spChg chg="add mod">
          <ac:chgData name="최은서" userId="ad50ce77-ddbb-4353-aaa6-2878a1aaf621" providerId="ADAL" clId="{9990E042-A894-4BF0-A258-0A63B82E19DE}" dt="2021-05-17T18:15:25.072" v="1826" actId="1036"/>
          <ac:spMkLst>
            <pc:docMk/>
            <pc:sldMk cId="3038447726" sldId="281"/>
            <ac:spMk id="19" creationId="{29710E05-613B-4C5C-9B68-E6FE33FB233B}"/>
          </ac:spMkLst>
        </pc:spChg>
        <pc:spChg chg="add mod">
          <ac:chgData name="최은서" userId="ad50ce77-ddbb-4353-aaa6-2878a1aaf621" providerId="ADAL" clId="{9990E042-A894-4BF0-A258-0A63B82E19DE}" dt="2021-05-17T18:15:15.495" v="1793" actId="1035"/>
          <ac:spMkLst>
            <pc:docMk/>
            <pc:sldMk cId="3038447726" sldId="281"/>
            <ac:spMk id="20" creationId="{348740D8-2B87-4661-9324-2933CBB516A1}"/>
          </ac:spMkLst>
        </pc:spChg>
        <pc:spChg chg="add del mod">
          <ac:chgData name="최은서" userId="ad50ce77-ddbb-4353-aaa6-2878a1aaf621" providerId="ADAL" clId="{9990E042-A894-4BF0-A258-0A63B82E19DE}" dt="2021-05-17T18:14:55.932" v="1777" actId="478"/>
          <ac:spMkLst>
            <pc:docMk/>
            <pc:sldMk cId="3038447726" sldId="281"/>
            <ac:spMk id="21" creationId="{F83F34DE-381E-4D52-A99C-8228779E27CC}"/>
          </ac:spMkLst>
        </pc:spChg>
        <pc:spChg chg="add mod">
          <ac:chgData name="최은서" userId="ad50ce77-ddbb-4353-aaa6-2878a1aaf621" providerId="ADAL" clId="{9990E042-A894-4BF0-A258-0A63B82E19DE}" dt="2021-05-17T18:15:32.807" v="1828" actId="1076"/>
          <ac:spMkLst>
            <pc:docMk/>
            <pc:sldMk cId="3038447726" sldId="281"/>
            <ac:spMk id="22" creationId="{7B69C3E8-C1D7-41FF-842C-9B65A787FAF8}"/>
          </ac:spMkLst>
        </pc:spChg>
        <pc:picChg chg="add mod">
          <ac:chgData name="최은서" userId="ad50ce77-ddbb-4353-aaa6-2878a1aaf621" providerId="ADAL" clId="{9990E042-A894-4BF0-A258-0A63B82E19DE}" dt="2021-05-17T18:14:36.194" v="1632" actId="1035"/>
          <ac:picMkLst>
            <pc:docMk/>
            <pc:sldMk cId="3038447726" sldId="281"/>
            <ac:picMk id="5" creationId="{80783B77-A3A8-48D2-98D4-02D732D1A483}"/>
          </ac:picMkLst>
        </pc:picChg>
        <pc:picChg chg="add del mod">
          <ac:chgData name="최은서" userId="ad50ce77-ddbb-4353-aaa6-2878a1aaf621" providerId="ADAL" clId="{9990E042-A894-4BF0-A258-0A63B82E19DE}" dt="2021-05-17T18:11:56.704" v="1454" actId="478"/>
          <ac:picMkLst>
            <pc:docMk/>
            <pc:sldMk cId="3038447726" sldId="281"/>
            <ac:picMk id="7" creationId="{24C600AC-4570-4FE2-9808-0F00EE66EB8B}"/>
          </ac:picMkLst>
        </pc:picChg>
        <pc:picChg chg="add mod modCrop">
          <ac:chgData name="최은서" userId="ad50ce77-ddbb-4353-aaa6-2878a1aaf621" providerId="ADAL" clId="{9990E042-A894-4BF0-A258-0A63B82E19DE}" dt="2021-05-17T18:15:10.221" v="1780" actId="1076"/>
          <ac:picMkLst>
            <pc:docMk/>
            <pc:sldMk cId="3038447726" sldId="281"/>
            <ac:picMk id="10" creationId="{979BB6C6-C73A-402E-B32D-7910B8DE29A9}"/>
          </ac:picMkLst>
        </pc:picChg>
        <pc:picChg chg="del">
          <ac:chgData name="최은서" userId="ad50ce77-ddbb-4353-aaa6-2878a1aaf621" providerId="ADAL" clId="{9990E042-A894-4BF0-A258-0A63B82E19DE}" dt="2021-05-17T18:03:05.198" v="1434" actId="478"/>
          <ac:picMkLst>
            <pc:docMk/>
            <pc:sldMk cId="3038447726" sldId="281"/>
            <ac:picMk id="13" creationId="{58B4FF59-686C-4212-81F8-E1D90346FD70}"/>
          </ac:picMkLst>
        </pc:picChg>
        <pc:picChg chg="add mod">
          <ac:chgData name="최은서" userId="ad50ce77-ddbb-4353-aaa6-2878a1aaf621" providerId="ADAL" clId="{9990E042-A894-4BF0-A258-0A63B82E19DE}" dt="2021-05-17T18:15:17.707" v="1800" actId="1036"/>
          <ac:picMkLst>
            <pc:docMk/>
            <pc:sldMk cId="3038447726" sldId="281"/>
            <ac:picMk id="14" creationId="{2D2833A4-D446-4C1D-888C-B7DE06D55937}"/>
          </ac:picMkLst>
        </pc:picChg>
        <pc:picChg chg="del">
          <ac:chgData name="최은서" userId="ad50ce77-ddbb-4353-aaa6-2878a1aaf621" providerId="ADAL" clId="{9990E042-A894-4BF0-A258-0A63B82E19DE}" dt="2021-05-17T18:03:12.662" v="1438" actId="478"/>
          <ac:picMkLst>
            <pc:docMk/>
            <pc:sldMk cId="3038447726" sldId="281"/>
            <ac:picMk id="15" creationId="{96667A8D-B110-45A5-83E8-8274D8CDD388}"/>
          </ac:picMkLst>
        </pc:picChg>
        <pc:picChg chg="del">
          <ac:chgData name="최은서" userId="ad50ce77-ddbb-4353-aaa6-2878a1aaf621" providerId="ADAL" clId="{9990E042-A894-4BF0-A258-0A63B82E19DE}" dt="2021-05-17T18:03:10.912" v="1437" actId="478"/>
          <ac:picMkLst>
            <pc:docMk/>
            <pc:sldMk cId="3038447726" sldId="281"/>
            <ac:picMk id="16" creationId="{02CEC92C-2466-4B84-B2C1-FFBBD4BDF18D}"/>
          </ac:picMkLst>
        </pc:picChg>
        <pc:picChg chg="del">
          <ac:chgData name="최은서" userId="ad50ce77-ddbb-4353-aaa6-2878a1aaf621" providerId="ADAL" clId="{9990E042-A894-4BF0-A258-0A63B82E19DE}" dt="2021-05-17T18:03:06.482" v="1435" actId="478"/>
          <ac:picMkLst>
            <pc:docMk/>
            <pc:sldMk cId="3038447726" sldId="281"/>
            <ac:picMk id="17" creationId="{297CA2DD-2D34-4AA2-9EE4-8E7C73856089}"/>
          </ac:picMkLst>
        </pc:picChg>
      </pc:sldChg>
      <pc:sldChg chg="addSp delSp modSp add mod modAnim">
        <pc:chgData name="최은서" userId="ad50ce77-ddbb-4353-aaa6-2878a1aaf621" providerId="ADAL" clId="{9990E042-A894-4BF0-A258-0A63B82E19DE}" dt="2021-05-17T18:20:19.006" v="2002"/>
        <pc:sldMkLst>
          <pc:docMk/>
          <pc:sldMk cId="2294826200" sldId="282"/>
        </pc:sldMkLst>
        <pc:spChg chg="mod">
          <ac:chgData name="최은서" userId="ad50ce77-ddbb-4353-aaa6-2878a1aaf621" providerId="ADAL" clId="{9990E042-A894-4BF0-A258-0A63B82E19DE}" dt="2021-05-17T18:16:50.925" v="1921" actId="27636"/>
          <ac:spMkLst>
            <pc:docMk/>
            <pc:sldMk cId="2294826200" sldId="282"/>
            <ac:spMk id="19" creationId="{29710E05-613B-4C5C-9B68-E6FE33FB233B}"/>
          </ac:spMkLst>
        </pc:spChg>
        <pc:spChg chg="mod">
          <ac:chgData name="최은서" userId="ad50ce77-ddbb-4353-aaa6-2878a1aaf621" providerId="ADAL" clId="{9990E042-A894-4BF0-A258-0A63B82E19DE}" dt="2021-05-17T18:17:56.593" v="1984" actId="1036"/>
          <ac:spMkLst>
            <pc:docMk/>
            <pc:sldMk cId="2294826200" sldId="282"/>
            <ac:spMk id="20" creationId="{348740D8-2B87-4661-9324-2933CBB516A1}"/>
          </ac:spMkLst>
        </pc:spChg>
        <pc:spChg chg="del">
          <ac:chgData name="최은서" userId="ad50ce77-ddbb-4353-aaa6-2878a1aaf621" providerId="ADAL" clId="{9990E042-A894-4BF0-A258-0A63B82E19DE}" dt="2021-05-17T18:16:13.756" v="1833" actId="478"/>
          <ac:spMkLst>
            <pc:docMk/>
            <pc:sldMk cId="2294826200" sldId="282"/>
            <ac:spMk id="22" creationId="{7B69C3E8-C1D7-41FF-842C-9B65A787FAF8}"/>
          </ac:spMkLst>
        </pc:spChg>
        <pc:picChg chg="del">
          <ac:chgData name="최은서" userId="ad50ce77-ddbb-4353-aaa6-2878a1aaf621" providerId="ADAL" clId="{9990E042-A894-4BF0-A258-0A63B82E19DE}" dt="2021-05-17T18:16:12.848" v="1832" actId="478"/>
          <ac:picMkLst>
            <pc:docMk/>
            <pc:sldMk cId="2294826200" sldId="282"/>
            <ac:picMk id="5" creationId="{80783B77-A3A8-48D2-98D4-02D732D1A483}"/>
          </ac:picMkLst>
        </pc:picChg>
        <pc:picChg chg="add mod">
          <ac:chgData name="최은서" userId="ad50ce77-ddbb-4353-aaa6-2878a1aaf621" providerId="ADAL" clId="{9990E042-A894-4BF0-A258-0A63B82E19DE}" dt="2021-05-17T18:16:55.626" v="1949" actId="1037"/>
          <ac:picMkLst>
            <pc:docMk/>
            <pc:sldMk cId="2294826200" sldId="282"/>
            <ac:picMk id="6" creationId="{D1D31DD5-37DE-45CF-94C8-71B443930AD7}"/>
          </ac:picMkLst>
        </pc:picChg>
        <pc:picChg chg="add mod">
          <ac:chgData name="최은서" userId="ad50ce77-ddbb-4353-aaa6-2878a1aaf621" providerId="ADAL" clId="{9990E042-A894-4BF0-A258-0A63B82E19DE}" dt="2021-05-17T18:17:40.306" v="1964" actId="1076"/>
          <ac:picMkLst>
            <pc:docMk/>
            <pc:sldMk cId="2294826200" sldId="282"/>
            <ac:picMk id="8" creationId="{0983D3D8-4515-4161-9B7D-9C5B6C611271}"/>
          </ac:picMkLst>
        </pc:picChg>
        <pc:picChg chg="del">
          <ac:chgData name="최은서" userId="ad50ce77-ddbb-4353-aaa6-2878a1aaf621" providerId="ADAL" clId="{9990E042-A894-4BF0-A258-0A63B82E19DE}" dt="2021-05-17T18:16:11.614" v="1831" actId="478"/>
          <ac:picMkLst>
            <pc:docMk/>
            <pc:sldMk cId="2294826200" sldId="282"/>
            <ac:picMk id="10" creationId="{979BB6C6-C73A-402E-B32D-7910B8DE29A9}"/>
          </ac:picMkLst>
        </pc:picChg>
        <pc:picChg chg="add mod">
          <ac:chgData name="최은서" userId="ad50ce77-ddbb-4353-aaa6-2878a1aaf621" providerId="ADAL" clId="{9990E042-A894-4BF0-A258-0A63B82E19DE}" dt="2021-05-17T18:19:43.861" v="1992" actId="1076"/>
          <ac:picMkLst>
            <pc:docMk/>
            <pc:sldMk cId="2294826200" sldId="282"/>
            <ac:picMk id="11" creationId="{9FE11CED-D4D4-4A75-916E-3CED3F9A9D73}"/>
          </ac:picMkLst>
        </pc:picChg>
        <pc:picChg chg="del">
          <ac:chgData name="최은서" userId="ad50ce77-ddbb-4353-aaa6-2878a1aaf621" providerId="ADAL" clId="{9990E042-A894-4BF0-A258-0A63B82E19DE}" dt="2021-05-17T18:16:11.088" v="1830" actId="478"/>
          <ac:picMkLst>
            <pc:docMk/>
            <pc:sldMk cId="2294826200" sldId="282"/>
            <ac:picMk id="14" creationId="{2D2833A4-D446-4C1D-888C-B7DE06D55937}"/>
          </ac:picMkLst>
        </pc:picChg>
      </pc:sldChg>
      <pc:sldChg chg="addSp delSp modSp add mod setBg">
        <pc:chgData name="최은서" userId="ad50ce77-ddbb-4353-aaa6-2878a1aaf621" providerId="ADAL" clId="{9990E042-A894-4BF0-A258-0A63B82E19DE}" dt="2021-05-17T18:22:43.694" v="2100" actId="1076"/>
        <pc:sldMkLst>
          <pc:docMk/>
          <pc:sldMk cId="824304954" sldId="283"/>
        </pc:sldMkLst>
        <pc:spChg chg="mod">
          <ac:chgData name="최은서" userId="ad50ce77-ddbb-4353-aaa6-2878a1aaf621" providerId="ADAL" clId="{9990E042-A894-4BF0-A258-0A63B82E19DE}" dt="2021-05-17T18:22:43.694" v="2100" actId="1076"/>
          <ac:spMkLst>
            <pc:docMk/>
            <pc:sldMk cId="824304954" sldId="283"/>
            <ac:spMk id="2" creationId="{22537E0D-DD00-41BC-BD73-A760F9B121BC}"/>
          </ac:spMkLst>
        </pc:spChg>
        <pc:spChg chg="del">
          <ac:chgData name="최은서" userId="ad50ce77-ddbb-4353-aaa6-2878a1aaf621" providerId="ADAL" clId="{9990E042-A894-4BF0-A258-0A63B82E19DE}" dt="2021-05-17T18:21:42.832" v="2039" actId="478"/>
          <ac:spMkLst>
            <pc:docMk/>
            <pc:sldMk cId="824304954" sldId="283"/>
            <ac:spMk id="3" creationId="{DAA7EFC5-8125-45EE-9699-2B3147F8E3A2}"/>
          </ac:spMkLst>
        </pc:spChg>
        <pc:spChg chg="del">
          <ac:chgData name="최은서" userId="ad50ce77-ddbb-4353-aaa6-2878a1aaf621" providerId="ADAL" clId="{9990E042-A894-4BF0-A258-0A63B82E19DE}" dt="2021-05-17T18:21:40.961" v="2038" actId="478"/>
          <ac:spMkLst>
            <pc:docMk/>
            <pc:sldMk cId="824304954" sldId="283"/>
            <ac:spMk id="4" creationId="{29325BC7-977E-418E-823E-B8315E46DA7F}"/>
          </ac:spMkLst>
        </pc:spChg>
        <pc:spChg chg="add del mod">
          <ac:chgData name="최은서" userId="ad50ce77-ddbb-4353-aaa6-2878a1aaf621" providerId="ADAL" clId="{9990E042-A894-4BF0-A258-0A63B82E19DE}" dt="2021-05-17T18:21:44.583" v="2040" actId="478"/>
          <ac:spMkLst>
            <pc:docMk/>
            <pc:sldMk cId="824304954" sldId="283"/>
            <ac:spMk id="6" creationId="{06D76B26-05E3-4E93-9222-4F072AE3AAF7}"/>
          </ac:spMkLst>
        </pc:spChg>
      </pc:sldChg>
      <pc:sldChg chg="modSp add del mod">
        <pc:chgData name="최은서" userId="ad50ce77-ddbb-4353-aaa6-2878a1aaf621" providerId="ADAL" clId="{9990E042-A894-4BF0-A258-0A63B82E19DE}" dt="2021-05-17T18:20:31.157" v="2005" actId="47"/>
        <pc:sldMkLst>
          <pc:docMk/>
          <pc:sldMk cId="3369756763" sldId="283"/>
        </pc:sldMkLst>
        <pc:picChg chg="mod">
          <ac:chgData name="최은서" userId="ad50ce77-ddbb-4353-aaa6-2878a1aaf621" providerId="ADAL" clId="{9990E042-A894-4BF0-A258-0A63B82E19DE}" dt="2021-05-17T18:20:29.646" v="2004" actId="1076"/>
          <ac:picMkLst>
            <pc:docMk/>
            <pc:sldMk cId="3369756763" sldId="283"/>
            <ac:picMk id="6" creationId="{D1D31DD5-37DE-45CF-94C8-71B443930AD7}"/>
          </ac:picMkLst>
        </pc:picChg>
      </pc:sldChg>
      <pc:sldChg chg="addSp delSp add del mod">
        <pc:chgData name="최은서" userId="ad50ce77-ddbb-4353-aaa6-2878a1aaf621" providerId="ADAL" clId="{9990E042-A894-4BF0-A258-0A63B82E19DE}" dt="2021-05-17T18:19:27.333" v="1988" actId="47"/>
        <pc:sldMkLst>
          <pc:docMk/>
          <pc:sldMk cId="3403681598" sldId="283"/>
        </pc:sldMkLst>
        <pc:picChg chg="add del">
          <ac:chgData name="최은서" userId="ad50ce77-ddbb-4353-aaa6-2878a1aaf621" providerId="ADAL" clId="{9990E042-A894-4BF0-A258-0A63B82E19DE}" dt="2021-05-17T18:19:25.467" v="1987" actId="478"/>
          <ac:picMkLst>
            <pc:docMk/>
            <pc:sldMk cId="3403681598" sldId="283"/>
            <ac:picMk id="8" creationId="{0983D3D8-4515-4161-9B7D-9C5B6C611271}"/>
          </ac:picMkLst>
        </pc:picChg>
      </pc:sldChg>
      <pc:sldChg chg="addSp delSp modSp new mod">
        <pc:chgData name="최은서" userId="ad50ce77-ddbb-4353-aaa6-2878a1aaf621" providerId="ADAL" clId="{9990E042-A894-4BF0-A258-0A63B82E19DE}" dt="2021-05-18T03:46:45.377" v="2219" actId="1076"/>
        <pc:sldMkLst>
          <pc:docMk/>
          <pc:sldMk cId="3102806314" sldId="284"/>
        </pc:sldMkLst>
        <pc:spChg chg="del">
          <ac:chgData name="최은서" userId="ad50ce77-ddbb-4353-aaa6-2878a1aaf621" providerId="ADAL" clId="{9990E042-A894-4BF0-A258-0A63B82E19DE}" dt="2021-05-18T03:46:01.600" v="2174" actId="478"/>
          <ac:spMkLst>
            <pc:docMk/>
            <pc:sldMk cId="3102806314" sldId="284"/>
            <ac:spMk id="2" creationId="{1AD02843-8319-4083-8ECF-B9A95DA745D6}"/>
          </ac:spMkLst>
        </pc:spChg>
        <pc:spChg chg="del">
          <ac:chgData name="최은서" userId="ad50ce77-ddbb-4353-aaa6-2878a1aaf621" providerId="ADAL" clId="{9990E042-A894-4BF0-A258-0A63B82E19DE}" dt="2021-05-18T03:45:54.702" v="2171" actId="478"/>
          <ac:spMkLst>
            <pc:docMk/>
            <pc:sldMk cId="3102806314" sldId="284"/>
            <ac:spMk id="3" creationId="{5C895A11-093B-4E5F-B6CB-F7A51A264A40}"/>
          </ac:spMkLst>
        </pc:spChg>
        <pc:spChg chg="add del mod">
          <ac:chgData name="최은서" userId="ad50ce77-ddbb-4353-aaa6-2878a1aaf621" providerId="ADAL" clId="{9990E042-A894-4BF0-A258-0A63B82E19DE}" dt="2021-05-18T03:46:08.592" v="2208" actId="1038"/>
          <ac:spMkLst>
            <pc:docMk/>
            <pc:sldMk cId="3102806314" sldId="284"/>
            <ac:spMk id="4" creationId="{903C362C-B0F8-403B-89D1-3347AF5F3A3E}"/>
          </ac:spMkLst>
        </pc:spChg>
        <pc:picChg chg="add del mod">
          <ac:chgData name="최은서" userId="ad50ce77-ddbb-4353-aaa6-2878a1aaf621" providerId="ADAL" clId="{9990E042-A894-4BF0-A258-0A63B82E19DE}" dt="2021-05-18T03:45:52.406" v="2170" actId="478"/>
          <ac:picMkLst>
            <pc:docMk/>
            <pc:sldMk cId="3102806314" sldId="284"/>
            <ac:picMk id="5" creationId="{F234D134-C5B1-4BB3-B075-C785A0415003}"/>
          </ac:picMkLst>
        </pc:picChg>
        <pc:picChg chg="add del mod">
          <ac:chgData name="최은서" userId="ad50ce77-ddbb-4353-aaa6-2878a1aaf621" providerId="ADAL" clId="{9990E042-A894-4BF0-A258-0A63B82E19DE}" dt="2021-05-18T03:46:20.555" v="2212" actId="478"/>
          <ac:picMkLst>
            <pc:docMk/>
            <pc:sldMk cId="3102806314" sldId="284"/>
            <ac:picMk id="6" creationId="{8CA98B08-6BF3-47F2-B8A1-BCD55CDF5851}"/>
          </ac:picMkLst>
        </pc:picChg>
        <pc:picChg chg="add mod">
          <ac:chgData name="최은서" userId="ad50ce77-ddbb-4353-aaa6-2878a1aaf621" providerId="ADAL" clId="{9990E042-A894-4BF0-A258-0A63B82E19DE}" dt="2021-05-18T03:46:45.377" v="2219" actId="1076"/>
          <ac:picMkLst>
            <pc:docMk/>
            <pc:sldMk cId="3102806314" sldId="284"/>
            <ac:picMk id="8" creationId="{C9FFD964-5769-4241-ADF7-50513C1230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DA283-F944-4569-9558-3198D831B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D3BB18-F566-4BBB-A60F-1046D0121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80C48-2564-4C36-98B5-2D453EEF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6878C-5B2F-4E00-8B14-BA8BF685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AD1CE-3228-4C07-9323-C5E20B2E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7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AE464-1BEA-4E31-B037-EE469888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12B199-DB7C-493B-94A0-187084617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3FE1F-4471-40A3-9584-D59D93BC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3F9CF-BB3E-49A5-955F-50F07817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173F5-8303-4263-AB48-5353B1AA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2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8F833E-8329-44F2-8B03-D1779FE6B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51CFF-9012-48AD-A5D5-A6AAAB5B3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0F503-0D8B-4A14-A1B8-0CAC24BC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52C9B-B47F-4997-9F64-35A39FB1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38B2-3CAE-42CB-8FC4-B48CC92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7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76C25-A2A4-493E-8389-490D9186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6B95E-DA83-47E2-9A26-759596EC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B4610-431C-48A2-AD56-56E29637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4DA8E-49EE-4B00-A896-FAE226C2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52E63-6295-4DFD-A09D-BC36C4C5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8BC58-5166-4797-AE12-86130C62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C0A32-CD35-43D9-8406-56AF8F5A2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363D3-52D1-4578-AFA7-0C494319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EE87B-70CE-481E-B3CE-E50AE397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B3449-7C75-4638-AA56-1BC429F1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1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94C36-7281-4CB7-BD4A-18FD2E92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907F8-FFE9-4890-8FDD-012AA51B2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9A37C-D2E9-440A-A8DF-F5F58EA96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BD9F3-15CC-4B5A-80E2-478E2AC4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551B3-6A1E-46B7-8F73-A7654AC5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CA4D3D-84F0-4F0A-B5E4-3E8AE37B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499FA-B281-4ADB-B318-2F4A2949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9E25D8-31F4-4BD2-85EB-36CF625DC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AAF459-96C3-48F6-A51D-10894DCC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85F42-5806-49A9-8D58-80C6D8AFB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F0C0B1-FC7C-4A03-9059-3E01AE391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7092D-2304-4E6E-9382-178F8E90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56CE90-5BFA-4322-A88D-D36BBF80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B6ACEB-FAEC-4F77-BF51-904708AF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8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11A79-AF8B-444C-B852-D6A17ACF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164D06-0794-42ED-9B12-2711B89F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E9674-64A2-49B0-9AED-7642BC10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18764-7C44-436E-ABF4-DCBB6E4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F9CDCB-26F8-4B98-93E8-072B2C57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0C4A0E-F58B-4EB8-B2CC-332239D1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B57A2E-884E-43DB-9E2E-70E1BA62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E664-B4A2-42B5-B1A2-B07F4D45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43F08-AF66-4BCE-BB3F-5DCF066F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A521EE-5788-4980-80BA-208FA21A7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68298-BA72-4A77-A6FA-B934487E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F7779-067E-41E7-861A-109D8556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C93A3-6712-4A99-A6E2-9C6D99A0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2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59EDD-413D-48C0-90F0-5CAECC23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BDF463-4966-44BB-8FE0-CF89ECB6E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938EB-C78A-481C-87B3-2B57BF7EB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BD8A1F-7122-4276-B3A4-E3127B1C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C104-4BAD-414B-ADA3-2D27FB07254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157AB-D616-4304-AF82-83AE3031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A0469-6838-44D7-8575-21E964BA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1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B3D4D1-F147-475F-A2EA-6B12C572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55F40-0631-47C2-A5B7-67F28DD6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EAB88-BBCF-4FB3-BA13-13CEC64A4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C104-4BAD-414B-ADA3-2D27FB07254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650A2-9F1A-4F13-A993-BFD5930FF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D93FE-AA47-4CD3-B53E-2F69A7ED2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A01F-620A-43DD-870B-97DD625C0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3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7E0D-DD00-41BC-BD73-A760F9B1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694" y="2369622"/>
            <a:ext cx="10668000" cy="13287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[CUAI]</a:t>
            </a:r>
            <a:b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b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💸 금융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 1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팀 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A7EFC5-8125-45EE-9699-2B3147F8E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366" y="5857876"/>
            <a:ext cx="7298951" cy="762000"/>
          </a:xfrm>
        </p:spPr>
        <p:txBody>
          <a:bodyPr/>
          <a:lstStyle/>
          <a:p>
            <a:pPr algn="dist"/>
            <a:r>
              <a:rPr lang="ko-KR" altLang="en-US" b="1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권예진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김윤진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정재현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최은서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9325BC7-977E-418E-823E-B8315E46DA7F}"/>
              </a:ext>
            </a:extLst>
          </p:cNvPr>
          <p:cNvSpPr txBox="1">
            <a:spLocks/>
          </p:cNvSpPr>
          <p:nvPr/>
        </p:nvSpPr>
        <p:spPr>
          <a:xfrm>
            <a:off x="2474544" y="3789899"/>
            <a:ext cx="7172325" cy="1519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스터디 활동 보고</a:t>
            </a:r>
          </a:p>
        </p:txBody>
      </p:sp>
    </p:spTree>
    <p:extLst>
      <p:ext uri="{BB962C8B-B14F-4D97-AF65-F5344CB8AC3E}">
        <p14:creationId xmlns:p14="http://schemas.microsoft.com/office/powerpoint/2010/main" val="334192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7E0D-DD00-41BC-BD73-A760F9B1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4" y="652880"/>
            <a:ext cx="10197353" cy="132873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09.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딥러닝 기반 주가 예측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9325BC7-977E-418E-823E-B8315E46DA7F}"/>
              </a:ext>
            </a:extLst>
          </p:cNvPr>
          <p:cNvSpPr txBox="1">
            <a:spLocks/>
          </p:cNvSpPr>
          <p:nvPr/>
        </p:nvSpPr>
        <p:spPr>
          <a:xfrm>
            <a:off x="-1311088" y="316287"/>
            <a:ext cx="5581649" cy="49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금융 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 1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팀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2041BD4-D14C-41F7-89BC-C15CB35CB64B}"/>
              </a:ext>
            </a:extLst>
          </p:cNvPr>
          <p:cNvSpPr txBox="1">
            <a:spLocks/>
          </p:cNvSpPr>
          <p:nvPr/>
        </p:nvSpPr>
        <p:spPr>
          <a:xfrm>
            <a:off x="797859" y="2043951"/>
            <a:ext cx="4573120" cy="848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300" dirty="0" err="1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머신러닝의</a:t>
            </a:r>
            <a:r>
              <a:rPr lang="ko-KR" altLang="en-US" sz="3200" spc="300" dirty="0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정의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DE325D1-C5AD-4861-B54C-EFD75D49315F}"/>
              </a:ext>
            </a:extLst>
          </p:cNvPr>
          <p:cNvSpPr txBox="1">
            <a:spLocks/>
          </p:cNvSpPr>
          <p:nvPr/>
        </p:nvSpPr>
        <p:spPr>
          <a:xfrm>
            <a:off x="4516585" y="2490556"/>
            <a:ext cx="2530763" cy="4198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|</a:t>
            </a:r>
            <a:r>
              <a:rPr lang="ko-KR" altLang="en-US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기계가 학습한다</a:t>
            </a:r>
            <a:endParaRPr lang="en-US" altLang="ko-KR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endParaRPr lang="ko-KR" altLang="en-US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FE429A-2099-4904-BB9E-4FA3C2FAD6DE}"/>
              </a:ext>
            </a:extLst>
          </p:cNvPr>
          <p:cNvSpPr/>
          <p:nvPr/>
        </p:nvSpPr>
        <p:spPr>
          <a:xfrm>
            <a:off x="1745672" y="2952223"/>
            <a:ext cx="9042400" cy="1328737"/>
          </a:xfrm>
          <a:prstGeom prst="rect">
            <a:avLst/>
          </a:prstGeom>
          <a:noFill/>
          <a:ln w="412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 “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컴퓨터 프로그램이 수행하는 작업 </a:t>
            </a: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T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가 경험 </a:t>
            </a: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E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를 통해서 성능 </a:t>
            </a: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 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만큼 </a:t>
            </a:r>
            <a:endParaRPr lang="en-US" altLang="ko-KR" sz="2000" spc="300" dirty="0">
              <a:solidFill>
                <a:schemeClr val="bg1">
                  <a:lumMod val="9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   향상된 것으로 측정될 때</a:t>
            </a: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우리는 컴퓨터 프로그램이 학습한다고 말한다</a:t>
            </a:r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“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02C935B-FD6F-4057-9AA8-B978286388C2}"/>
              </a:ext>
            </a:extLst>
          </p:cNvPr>
          <p:cNvSpPr txBox="1">
            <a:spLocks/>
          </p:cNvSpPr>
          <p:nvPr/>
        </p:nvSpPr>
        <p:spPr>
          <a:xfrm>
            <a:off x="736196" y="5014803"/>
            <a:ext cx="5045770" cy="667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300" dirty="0" err="1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퍼셉트론</a:t>
            </a:r>
            <a:r>
              <a:rPr lang="ko-KR" altLang="en-US" sz="3200" spc="300" dirty="0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알고리즘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28ABE1-2606-48D6-8778-ED25CB44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23196" r="1554" b="29132"/>
          <a:stretch/>
        </p:blipFill>
        <p:spPr>
          <a:xfrm>
            <a:off x="5196837" y="4879378"/>
            <a:ext cx="4546830" cy="161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2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7E0D-DD00-41BC-BD73-A760F9B1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4" y="652880"/>
            <a:ext cx="10197353" cy="132873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09.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딥러닝 기반 주가 예측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9325BC7-977E-418E-823E-B8315E46DA7F}"/>
              </a:ext>
            </a:extLst>
          </p:cNvPr>
          <p:cNvSpPr txBox="1">
            <a:spLocks/>
          </p:cNvSpPr>
          <p:nvPr/>
        </p:nvSpPr>
        <p:spPr>
          <a:xfrm>
            <a:off x="-1311088" y="316287"/>
            <a:ext cx="5581649" cy="49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금융 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 1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팀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4B1FCF1-0962-442B-AB4C-E1F9C2DA90E7}"/>
              </a:ext>
            </a:extLst>
          </p:cNvPr>
          <p:cNvSpPr txBox="1">
            <a:spLocks/>
          </p:cNvSpPr>
          <p:nvPr/>
        </p:nvSpPr>
        <p:spPr>
          <a:xfrm>
            <a:off x="564776" y="2214283"/>
            <a:ext cx="3973046" cy="752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300" dirty="0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다층 </a:t>
            </a:r>
            <a:r>
              <a:rPr lang="ko-KR" altLang="en-US" sz="3200" spc="300" dirty="0" err="1">
                <a:solidFill>
                  <a:schemeClr val="bg2">
                    <a:lumMod val="9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퍼셉트론</a:t>
            </a:r>
            <a:endParaRPr lang="ko-KR" altLang="en-US" sz="3200" spc="300" dirty="0">
              <a:solidFill>
                <a:schemeClr val="bg2">
                  <a:lumMod val="90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9CB7D37-143E-4D37-9D55-D883E68E7B6A}"/>
              </a:ext>
            </a:extLst>
          </p:cNvPr>
          <p:cNvSpPr txBox="1">
            <a:spLocks/>
          </p:cNvSpPr>
          <p:nvPr/>
        </p:nvSpPr>
        <p:spPr>
          <a:xfrm>
            <a:off x="1769815" y="3131770"/>
            <a:ext cx="5401235" cy="415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pc="300" dirty="0" err="1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은닉층</a:t>
            </a:r>
            <a:endParaRPr lang="en-US" altLang="ko-KR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B4FF59-686C-4212-81F8-E1D90346F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1" t="27986" r="41441" b="15810"/>
          <a:stretch/>
        </p:blipFill>
        <p:spPr>
          <a:xfrm>
            <a:off x="2966786" y="3131770"/>
            <a:ext cx="3393693" cy="297899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6667A8D-B110-45A5-83E8-8274D8CDD3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9" t="28101" r="35542" b="64365"/>
          <a:stretch/>
        </p:blipFill>
        <p:spPr>
          <a:xfrm>
            <a:off x="7628575" y="6260536"/>
            <a:ext cx="2687783" cy="39414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02CEC92C-2466-4B84-B2C1-FFBBD4BDF1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5" t="23434" r="36743" b="67847"/>
          <a:stretch/>
        </p:blipFill>
        <p:spPr>
          <a:xfrm>
            <a:off x="2966786" y="6286702"/>
            <a:ext cx="1874982" cy="3941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7CA2DD-2D34-4AA2-9EE4-8E7C738560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20525" r="28322" b="11897"/>
          <a:stretch/>
        </p:blipFill>
        <p:spPr>
          <a:xfrm>
            <a:off x="6814281" y="3131770"/>
            <a:ext cx="3475060" cy="29789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29B860-839E-4447-BFC7-E19F666E656C}"/>
              </a:ext>
            </a:extLst>
          </p:cNvPr>
          <p:cNvSpPr txBox="1"/>
          <p:nvPr/>
        </p:nvSpPr>
        <p:spPr>
          <a:xfrm>
            <a:off x="10438343" y="3131770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400" spc="300" dirty="0" err="1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출력층</a:t>
            </a:r>
            <a:endParaRPr lang="ko-KR" altLang="en-US" sz="2400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24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7E0D-DD00-41BC-BD73-A760F9B1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4" y="172591"/>
            <a:ext cx="10197353" cy="132873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09.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주가 예측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9325BC7-977E-418E-823E-B8315E46DA7F}"/>
              </a:ext>
            </a:extLst>
          </p:cNvPr>
          <p:cNvSpPr txBox="1">
            <a:spLocks/>
          </p:cNvSpPr>
          <p:nvPr/>
        </p:nvSpPr>
        <p:spPr>
          <a:xfrm>
            <a:off x="-1311088" y="316287"/>
            <a:ext cx="5581649" cy="49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금융 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 1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팀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783B77-A3A8-48D2-98D4-02D732D1A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64" y="1535778"/>
            <a:ext cx="3254022" cy="35055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79BB6C6-C73A-402E-B32D-7910B8DE29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" t="25482"/>
          <a:stretch/>
        </p:blipFill>
        <p:spPr>
          <a:xfrm>
            <a:off x="1364164" y="4671592"/>
            <a:ext cx="6290036" cy="2021647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2D2833A4-D446-4C1D-888C-B7DE06D55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64" y="2447082"/>
            <a:ext cx="4313294" cy="1722269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9710E05-613B-4C5C-9B68-E6FE33FB233B}"/>
              </a:ext>
            </a:extLst>
          </p:cNvPr>
          <p:cNvSpPr txBox="1">
            <a:spLocks/>
          </p:cNvSpPr>
          <p:nvPr/>
        </p:nvSpPr>
        <p:spPr>
          <a:xfrm>
            <a:off x="1372380" y="2104909"/>
            <a:ext cx="4828209" cy="58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0~1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변환</a:t>
            </a:r>
            <a:endParaRPr lang="en-US" altLang="ko-KR" sz="2000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348740D8-2B87-4661-9324-2933CBB516A1}"/>
              </a:ext>
            </a:extLst>
          </p:cNvPr>
          <p:cNvSpPr txBox="1">
            <a:spLocks/>
          </p:cNvSpPr>
          <p:nvPr/>
        </p:nvSpPr>
        <p:spPr>
          <a:xfrm>
            <a:off x="1350077" y="4324929"/>
            <a:ext cx="4828209" cy="58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일을 기준으로 데이터를 분류</a:t>
            </a:r>
            <a:endParaRPr lang="en-US" altLang="ko-KR" sz="2000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B69C3E8-C1D7-41FF-842C-9B65A787FAF8}"/>
              </a:ext>
            </a:extLst>
          </p:cNvPr>
          <p:cNvSpPr/>
          <p:nvPr/>
        </p:nvSpPr>
        <p:spPr>
          <a:xfrm>
            <a:off x="2340060" y="4863662"/>
            <a:ext cx="345209" cy="4073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44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7E0D-DD00-41BC-BD73-A760F9B1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4" y="172591"/>
            <a:ext cx="10197353" cy="132873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09.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주가 예측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9325BC7-977E-418E-823E-B8315E46DA7F}"/>
              </a:ext>
            </a:extLst>
          </p:cNvPr>
          <p:cNvSpPr txBox="1">
            <a:spLocks/>
          </p:cNvSpPr>
          <p:nvPr/>
        </p:nvSpPr>
        <p:spPr>
          <a:xfrm>
            <a:off x="-1311088" y="316287"/>
            <a:ext cx="5581649" cy="49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금융 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 1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팀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9710E05-613B-4C5C-9B68-E6FE33FB233B}"/>
              </a:ext>
            </a:extLst>
          </p:cNvPr>
          <p:cNvSpPr txBox="1">
            <a:spLocks/>
          </p:cNvSpPr>
          <p:nvPr/>
        </p:nvSpPr>
        <p:spPr>
          <a:xfrm>
            <a:off x="1350076" y="1501329"/>
            <a:ext cx="5937415" cy="58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70% 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훈련용으로 나머지 </a:t>
            </a:r>
            <a:r>
              <a:rPr lang="ko-KR" altLang="en-US" sz="2000" spc="300" dirty="0" err="1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테스트용으료</a:t>
            </a:r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사용</a:t>
            </a:r>
            <a:endParaRPr lang="en-US" altLang="ko-KR" sz="2000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348740D8-2B87-4661-9324-2933CBB516A1}"/>
              </a:ext>
            </a:extLst>
          </p:cNvPr>
          <p:cNvSpPr txBox="1">
            <a:spLocks/>
          </p:cNvSpPr>
          <p:nvPr/>
        </p:nvSpPr>
        <p:spPr>
          <a:xfrm>
            <a:off x="1442792" y="3918527"/>
            <a:ext cx="4828209" cy="58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학습</a:t>
            </a:r>
            <a:endParaRPr lang="en-US" altLang="ko-KR" sz="2000" spc="300" dirty="0">
              <a:solidFill>
                <a:schemeClr val="bg1">
                  <a:lumMod val="9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D31DD5-37DE-45CF-94C8-71B443930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59" y="1847993"/>
            <a:ext cx="3398815" cy="168416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983D3D8-4515-4161-9B7D-9C5B6C611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28" y="4265191"/>
            <a:ext cx="6820491" cy="20118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E11CED-D4D4-4A75-916E-3CED3F9A9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38" y="2062925"/>
            <a:ext cx="6051416" cy="40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2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7E0D-DD00-41BC-BD73-A760F9B1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447" y="2764631"/>
            <a:ext cx="10668000" cy="13287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[CUAI]|</a:t>
            </a:r>
            <a:r>
              <a:rPr lang="ko-KR" altLang="en-US" sz="4000" b="1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ourier New" panose="02070309020205020404" pitchFamily="49" charset="0"/>
              </a:rPr>
              <a:t>금융 </a:t>
            </a:r>
            <a:r>
              <a:rPr lang="en-US" altLang="ko-KR" sz="4000" b="1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ourier New" panose="02070309020205020404" pitchFamily="49" charset="0"/>
              </a:rPr>
              <a:t>AI 1</a:t>
            </a:r>
            <a:r>
              <a:rPr lang="ko-KR" altLang="en-US" sz="4000" b="1" spc="300" dirty="0">
                <a:solidFill>
                  <a:schemeClr val="bg1">
                    <a:lumMod val="9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ourier New" panose="02070309020205020404" pitchFamily="49" charset="0"/>
              </a:rPr>
              <a:t>팀</a:t>
            </a:r>
            <a:br>
              <a:rPr lang="en-US" altLang="ko-KR" b="1" spc="3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b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b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💸 </a:t>
            </a:r>
            <a:r>
              <a:rPr lang="ko-KR" altLang="en-US" b="1" spc="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감사합니다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💸</a:t>
            </a:r>
          </a:p>
        </p:txBody>
      </p:sp>
    </p:spTree>
    <p:extLst>
      <p:ext uri="{BB962C8B-B14F-4D97-AF65-F5344CB8AC3E}">
        <p14:creationId xmlns:p14="http://schemas.microsoft.com/office/powerpoint/2010/main" val="82430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F7F4279-B2DA-42E2-9CA4-7576EA5C1841}"/>
              </a:ext>
            </a:extLst>
          </p:cNvPr>
          <p:cNvSpPr txBox="1">
            <a:spLocks/>
          </p:cNvSpPr>
          <p:nvPr/>
        </p:nvSpPr>
        <p:spPr>
          <a:xfrm>
            <a:off x="-887224" y="1145314"/>
            <a:ext cx="7172325" cy="1519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스터디 활동 보고 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계획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9F498F-DA86-4CEB-9558-E61089876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43" y="1904932"/>
            <a:ext cx="10319869" cy="18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1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03C362C-B0F8-403B-89D1-3347AF5F3A3E}"/>
              </a:ext>
            </a:extLst>
          </p:cNvPr>
          <p:cNvSpPr txBox="1">
            <a:spLocks/>
          </p:cNvSpPr>
          <p:nvPr/>
        </p:nvSpPr>
        <p:spPr>
          <a:xfrm>
            <a:off x="-1036264" y="912230"/>
            <a:ext cx="7172325" cy="1519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스터디 활동 보고 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사진</a:t>
            </a:r>
          </a:p>
        </p:txBody>
      </p:sp>
      <p:pic>
        <p:nvPicPr>
          <p:cNvPr id="8" name="그림 7" descr="실내, 밀러이(가) 표시된 사진&#10;&#10;자동 생성된 설명">
            <a:extLst>
              <a:ext uri="{FF2B5EF4-FFF2-40B4-BE49-F238E27FC236}">
                <a16:creationId xmlns:a16="http://schemas.microsoft.com/office/drawing/2014/main" id="{C9FFD964-5769-4241-ADF7-50513C123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4720" y="1951331"/>
            <a:ext cx="4531309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0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7E0D-DD00-41BC-BD73-A760F9B1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818" y="647902"/>
            <a:ext cx="8836960" cy="132873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08.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변동성 돌파 전략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9325BC7-977E-418E-823E-B8315E46DA7F}"/>
              </a:ext>
            </a:extLst>
          </p:cNvPr>
          <p:cNvSpPr txBox="1">
            <a:spLocks/>
          </p:cNvSpPr>
          <p:nvPr/>
        </p:nvSpPr>
        <p:spPr>
          <a:xfrm>
            <a:off x="-1311088" y="316287"/>
            <a:ext cx="5581649" cy="49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금융 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 1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팀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그림 15" descr="텍스트, 하늘, 지도이(가) 표시된 사진&#10;&#10;자동 생성된 설명">
            <a:extLst>
              <a:ext uri="{FF2B5EF4-FFF2-40B4-BE49-F238E27FC236}">
                <a16:creationId xmlns:a16="http://schemas.microsoft.com/office/drawing/2014/main" id="{1B753C1D-55E0-4981-B4DB-02BF199D4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89" y="2136959"/>
            <a:ext cx="6957776" cy="412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0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7E0D-DD00-41BC-BD73-A760F9B1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4" y="652880"/>
            <a:ext cx="10197353" cy="132873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08. </a:t>
            </a:r>
            <a:r>
              <a:rPr lang="ko-KR" altLang="en-US" sz="3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크레온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계좌를 이용한 자동 매매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9325BC7-977E-418E-823E-B8315E46DA7F}"/>
              </a:ext>
            </a:extLst>
          </p:cNvPr>
          <p:cNvSpPr txBox="1">
            <a:spLocks/>
          </p:cNvSpPr>
          <p:nvPr/>
        </p:nvSpPr>
        <p:spPr>
          <a:xfrm>
            <a:off x="-1311088" y="316287"/>
            <a:ext cx="5581649" cy="49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금융 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 1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팀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F112B5-B494-454F-B8C5-3BA9E3FA1863}"/>
              </a:ext>
            </a:extLst>
          </p:cNvPr>
          <p:cNvSpPr/>
          <p:nvPr/>
        </p:nvSpPr>
        <p:spPr>
          <a:xfrm>
            <a:off x="770965" y="2763371"/>
            <a:ext cx="2034988" cy="887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크레온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플러스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자동 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544FF3-83AB-4D1C-8E67-B93B64A60FD0}"/>
              </a:ext>
            </a:extLst>
          </p:cNvPr>
          <p:cNvSpPr/>
          <p:nvPr/>
        </p:nvSpPr>
        <p:spPr>
          <a:xfrm>
            <a:off x="3845859" y="2763371"/>
            <a:ext cx="2034988" cy="887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로그인 여부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D073C7-EDFE-4641-808B-6DA55FAE22EE}"/>
              </a:ext>
            </a:extLst>
          </p:cNvPr>
          <p:cNvSpPr/>
          <p:nvPr/>
        </p:nvSpPr>
        <p:spPr>
          <a:xfrm>
            <a:off x="6801972" y="2763371"/>
            <a:ext cx="2034988" cy="887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특정 종목의 현재가와 전일대비 가격 조회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2094F4-A91A-452A-8D66-2D0CAAF3D4E9}"/>
              </a:ext>
            </a:extLst>
          </p:cNvPr>
          <p:cNvSpPr/>
          <p:nvPr/>
        </p:nvSpPr>
        <p:spPr>
          <a:xfrm>
            <a:off x="2485466" y="4523256"/>
            <a:ext cx="2034988" cy="887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특정 종목의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현재가 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99C45E-DC64-4B99-8543-05EA21B2A8DC}"/>
              </a:ext>
            </a:extLst>
          </p:cNvPr>
          <p:cNvSpPr/>
          <p:nvPr/>
        </p:nvSpPr>
        <p:spPr>
          <a:xfrm>
            <a:off x="5394989" y="4523256"/>
            <a:ext cx="2034988" cy="887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매수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BFB5C1-656D-4956-8044-57D918D5D071}"/>
              </a:ext>
            </a:extLst>
          </p:cNvPr>
          <p:cNvSpPr/>
          <p:nvPr/>
        </p:nvSpPr>
        <p:spPr>
          <a:xfrm>
            <a:off x="8304512" y="4523256"/>
            <a:ext cx="2034988" cy="887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자동 매매의 수행 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결과 </a:t>
            </a:r>
            <a:r>
              <a:rPr lang="ko-KR" altLang="en-US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슬랙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전송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2B6791-2654-4CCE-8BF7-2A92B129B89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805953" y="3207124"/>
            <a:ext cx="1039906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7BE951-C7DC-475E-AECC-8DAD60EE6D7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880847" y="3207124"/>
            <a:ext cx="921125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3E59F8-8F21-4348-A8FA-4FC352384C1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520454" y="4967009"/>
            <a:ext cx="874535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3FAE166-CA0F-4D18-BC11-647C59D8C6F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429977" y="4967009"/>
            <a:ext cx="874535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B742AC9-5D00-4019-8AFA-839B7C2A6A99}"/>
              </a:ext>
            </a:extLst>
          </p:cNvPr>
          <p:cNvCxnSpPr>
            <a:stCxn id="8" idx="1"/>
            <a:endCxn id="7" idx="3"/>
          </p:cNvCxnSpPr>
          <p:nvPr/>
        </p:nvCxnSpPr>
        <p:spPr>
          <a:xfrm rot="10800000" flipH="1">
            <a:off x="2485466" y="3207125"/>
            <a:ext cx="6351494" cy="1759885"/>
          </a:xfrm>
          <a:prstGeom prst="bentConnector5">
            <a:avLst>
              <a:gd name="adj1" fmla="val -3599"/>
              <a:gd name="adj2" fmla="val 50000"/>
              <a:gd name="adj3" fmla="val 1102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48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7E0D-DD00-41BC-BD73-A760F9B1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4" y="652880"/>
            <a:ext cx="10197353" cy="132873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08. </a:t>
            </a:r>
            <a:r>
              <a:rPr lang="ko-KR" altLang="en-US" sz="3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크레온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계좌를 이용한 자동 매매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일부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9325BC7-977E-418E-823E-B8315E46DA7F}"/>
              </a:ext>
            </a:extLst>
          </p:cNvPr>
          <p:cNvSpPr txBox="1">
            <a:spLocks/>
          </p:cNvSpPr>
          <p:nvPr/>
        </p:nvSpPr>
        <p:spPr>
          <a:xfrm>
            <a:off x="-1311088" y="316287"/>
            <a:ext cx="5581649" cy="49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금융 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 1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팀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2447BE8-2878-4051-93B6-9A1817145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3" t="23300" r="8564" b="24445"/>
          <a:stretch/>
        </p:blipFill>
        <p:spPr>
          <a:xfrm>
            <a:off x="683492" y="2763371"/>
            <a:ext cx="6936508" cy="358370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31DAF7-41ED-401C-9551-149288FF2B54}"/>
              </a:ext>
            </a:extLst>
          </p:cNvPr>
          <p:cNvSpPr/>
          <p:nvPr/>
        </p:nvSpPr>
        <p:spPr>
          <a:xfrm>
            <a:off x="6968565" y="2319618"/>
            <a:ext cx="2034988" cy="887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크레온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플러스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자동 로그인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941AF7-442B-48C3-99A4-DD372683937F}"/>
              </a:ext>
            </a:extLst>
          </p:cNvPr>
          <p:cNvCxnSpPr/>
          <p:nvPr/>
        </p:nvCxnSpPr>
        <p:spPr>
          <a:xfrm>
            <a:off x="1108364" y="6077527"/>
            <a:ext cx="172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46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7E0D-DD00-41BC-BD73-A760F9B1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4" y="652880"/>
            <a:ext cx="10197353" cy="132873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08. </a:t>
            </a:r>
            <a:r>
              <a:rPr lang="ko-KR" altLang="en-US" sz="3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크레온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계좌를 이용한 자동 매매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일부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9325BC7-977E-418E-823E-B8315E46DA7F}"/>
              </a:ext>
            </a:extLst>
          </p:cNvPr>
          <p:cNvSpPr txBox="1">
            <a:spLocks/>
          </p:cNvSpPr>
          <p:nvPr/>
        </p:nvSpPr>
        <p:spPr>
          <a:xfrm>
            <a:off x="-1311088" y="316287"/>
            <a:ext cx="5581649" cy="49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금융 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 1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팀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3706D85-E828-4893-8F59-1B8BFDDB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t="54510" r="56764" b="15947"/>
          <a:stretch/>
        </p:blipFill>
        <p:spPr>
          <a:xfrm>
            <a:off x="914399" y="2318210"/>
            <a:ext cx="6113930" cy="377526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941AF7-442B-48C3-99A4-DD372683937F}"/>
              </a:ext>
            </a:extLst>
          </p:cNvPr>
          <p:cNvCxnSpPr/>
          <p:nvPr/>
        </p:nvCxnSpPr>
        <p:spPr>
          <a:xfrm>
            <a:off x="1081470" y="5952021"/>
            <a:ext cx="172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473123-920F-4C4D-9612-BC9BB9DC968D}"/>
              </a:ext>
            </a:extLst>
          </p:cNvPr>
          <p:cNvSpPr/>
          <p:nvPr/>
        </p:nvSpPr>
        <p:spPr>
          <a:xfrm>
            <a:off x="6747773" y="1981618"/>
            <a:ext cx="2034988" cy="887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로그인 여부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7BB56B-A95A-4FD8-A420-1F746B77BB70}"/>
              </a:ext>
            </a:extLst>
          </p:cNvPr>
          <p:cNvCxnSpPr/>
          <p:nvPr/>
        </p:nvCxnSpPr>
        <p:spPr>
          <a:xfrm>
            <a:off x="1198011" y="4912115"/>
            <a:ext cx="172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7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7E0D-DD00-41BC-BD73-A760F9B1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4" y="652880"/>
            <a:ext cx="10197353" cy="132873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08. </a:t>
            </a:r>
            <a:r>
              <a:rPr lang="ko-KR" altLang="en-US" sz="3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크레온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계좌를 이용한 자동 매매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일부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9325BC7-977E-418E-823E-B8315E46DA7F}"/>
              </a:ext>
            </a:extLst>
          </p:cNvPr>
          <p:cNvSpPr txBox="1">
            <a:spLocks/>
          </p:cNvSpPr>
          <p:nvPr/>
        </p:nvSpPr>
        <p:spPr>
          <a:xfrm>
            <a:off x="-1311088" y="316287"/>
            <a:ext cx="5581649" cy="49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금융 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 1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팀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4DF7DD4-785F-4F92-AA9A-75C239371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t="50000" r="39215" b="15425"/>
          <a:stretch/>
        </p:blipFill>
        <p:spPr>
          <a:xfrm>
            <a:off x="1066800" y="2997288"/>
            <a:ext cx="5710517" cy="23711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3E07301-7A83-459E-85FC-5AE7A2DA76DF}"/>
              </a:ext>
            </a:extLst>
          </p:cNvPr>
          <p:cNvSpPr/>
          <p:nvPr/>
        </p:nvSpPr>
        <p:spPr>
          <a:xfrm>
            <a:off x="6633882" y="2318211"/>
            <a:ext cx="2034988" cy="887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특정 종목의 현재가와 전일대비 가격 조회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19B8BD-7603-405F-95C5-16340711CB3A}"/>
              </a:ext>
            </a:extLst>
          </p:cNvPr>
          <p:cNvCxnSpPr/>
          <p:nvPr/>
        </p:nvCxnSpPr>
        <p:spPr>
          <a:xfrm>
            <a:off x="1066800" y="4956938"/>
            <a:ext cx="172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8FE704-CDDF-45D3-A06B-F76DB218E7EE}"/>
              </a:ext>
            </a:extLst>
          </p:cNvPr>
          <p:cNvCxnSpPr/>
          <p:nvPr/>
        </p:nvCxnSpPr>
        <p:spPr>
          <a:xfrm>
            <a:off x="1066800" y="5252773"/>
            <a:ext cx="172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6A7D37C4-1FEB-4A2F-A73E-712326D749A5}"/>
              </a:ext>
            </a:extLst>
          </p:cNvPr>
          <p:cNvSpPr/>
          <p:nvPr/>
        </p:nvSpPr>
        <p:spPr>
          <a:xfrm>
            <a:off x="4863421" y="4490228"/>
            <a:ext cx="546847" cy="5109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65EA8E-81DB-4124-B957-64FC83C9E6B5}"/>
              </a:ext>
            </a:extLst>
          </p:cNvPr>
          <p:cNvSpPr/>
          <p:nvPr/>
        </p:nvSpPr>
        <p:spPr>
          <a:xfrm>
            <a:off x="5136844" y="4929341"/>
            <a:ext cx="546847" cy="5109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4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7E0D-DD00-41BC-BD73-A760F9B1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4" y="652880"/>
            <a:ext cx="10197353" cy="1328738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08. </a:t>
            </a:r>
            <a:r>
              <a:rPr lang="ko-KR" altLang="en-US" sz="36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크레온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계좌를 이용한 자동 매매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일부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9325BC7-977E-418E-823E-B8315E46DA7F}"/>
              </a:ext>
            </a:extLst>
          </p:cNvPr>
          <p:cNvSpPr txBox="1">
            <a:spLocks/>
          </p:cNvSpPr>
          <p:nvPr/>
        </p:nvSpPr>
        <p:spPr>
          <a:xfrm>
            <a:off x="-1311088" y="316287"/>
            <a:ext cx="5581649" cy="49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금융 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 1</a:t>
            </a:r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팀</a:t>
            </a:r>
            <a:r>
              <a:rPr lang="en-US" altLang="ko-KR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ko-KR" altLang="en-US" b="1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3B05C82-23C2-47A9-A65B-7A6714FBD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8235" r="9600" b="18431"/>
          <a:stretch/>
        </p:blipFill>
        <p:spPr>
          <a:xfrm>
            <a:off x="1146360" y="2318211"/>
            <a:ext cx="6453947" cy="41237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1F5F814-497B-4B18-8B51-A253D7C54593}"/>
              </a:ext>
            </a:extLst>
          </p:cNvPr>
          <p:cNvSpPr/>
          <p:nvPr/>
        </p:nvSpPr>
        <p:spPr>
          <a:xfrm>
            <a:off x="6979092" y="2142983"/>
            <a:ext cx="2034988" cy="887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매수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5F495E0-77C0-406E-B87F-1DDDC54D7A15}"/>
              </a:ext>
            </a:extLst>
          </p:cNvPr>
          <p:cNvSpPr/>
          <p:nvPr/>
        </p:nvSpPr>
        <p:spPr>
          <a:xfrm>
            <a:off x="6432245" y="5154705"/>
            <a:ext cx="546847" cy="5109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7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290</Words>
  <Application>Microsoft Office PowerPoint</Application>
  <PresentationFormat>와이드스크린</PresentationFormat>
  <Paragraphs>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LG Smart UI Regular</vt:lpstr>
      <vt:lpstr>LG Smart UI SemiBold</vt:lpstr>
      <vt:lpstr>맑은 고딕</vt:lpstr>
      <vt:lpstr>서울남산 장체B</vt:lpstr>
      <vt:lpstr>Arial</vt:lpstr>
      <vt:lpstr>Courier New</vt:lpstr>
      <vt:lpstr>Office 테마</vt:lpstr>
      <vt:lpstr>[CUAI]           💸 금융 AI 1팀 💸</vt:lpstr>
      <vt:lpstr>PowerPoint 프레젠테이션</vt:lpstr>
      <vt:lpstr>PowerPoint 프레젠테이션</vt:lpstr>
      <vt:lpstr>08. 변동성 돌파 전략</vt:lpstr>
      <vt:lpstr>08. 크레온 계좌를 이용한 자동 매매</vt:lpstr>
      <vt:lpstr>08. 크레온 계좌를 이용한 자동 매매(일부)</vt:lpstr>
      <vt:lpstr>08. 크레온 계좌를 이용한 자동 매매(일부)</vt:lpstr>
      <vt:lpstr>08. 크레온 계좌를 이용한 자동 매매(일부)</vt:lpstr>
      <vt:lpstr>08. 크레온 계좌를 이용한 자동 매매(일부)</vt:lpstr>
      <vt:lpstr>09. 딥러닝 기반 주가 예측</vt:lpstr>
      <vt:lpstr>09. 딥러닝 기반 주가 예측</vt:lpstr>
      <vt:lpstr>09. 주가 예측</vt:lpstr>
      <vt:lpstr>09. 주가 예측</vt:lpstr>
      <vt:lpstr>[CUAI]|금융 AI 1팀               💸 감사합니다 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최은서</dc:creator>
  <cp:lastModifiedBy>최은서</cp:lastModifiedBy>
  <cp:revision>2</cp:revision>
  <dcterms:created xsi:type="dcterms:W3CDTF">2021-05-12T10:49:50Z</dcterms:created>
  <dcterms:modified xsi:type="dcterms:W3CDTF">2021-05-18T03:49:44Z</dcterms:modified>
</cp:coreProperties>
</file>