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6" r:id="rId6"/>
    <p:sldId id="265" r:id="rId7"/>
    <p:sldId id="267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238"/>
    <a:srgbClr val="00194C"/>
    <a:srgbClr val="001642"/>
    <a:srgbClr val="000068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61351-EDA3-4395-B7AB-113957046C37}" v="740" dt="2021-05-15T04:02:15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은서" userId="ad50ce77-ddbb-4353-aaa6-2878a1aaf621" providerId="ADAL" clId="{10261351-EDA3-4395-B7AB-113957046C37}"/>
    <pc:docChg chg="undo redo custSel addSld delSld modSld modMainMaster">
      <pc:chgData name="최은서" userId="ad50ce77-ddbb-4353-aaa6-2878a1aaf621" providerId="ADAL" clId="{10261351-EDA3-4395-B7AB-113957046C37}" dt="2021-05-15T04:10:12.079" v="4548" actId="47"/>
      <pc:docMkLst>
        <pc:docMk/>
      </pc:docMkLst>
      <pc:sldChg chg="addSp modSp mod setBg">
        <pc:chgData name="최은서" userId="ad50ce77-ddbb-4353-aaa6-2878a1aaf621" providerId="ADAL" clId="{10261351-EDA3-4395-B7AB-113957046C37}" dt="2021-05-12T11:00:59.848" v="220" actId="1076"/>
        <pc:sldMkLst>
          <pc:docMk/>
          <pc:sldMk cId="3341924170" sldId="256"/>
        </pc:sldMkLst>
        <pc:spChg chg="mod">
          <ac:chgData name="최은서" userId="ad50ce77-ddbb-4353-aaa6-2878a1aaf621" providerId="ADAL" clId="{10261351-EDA3-4395-B7AB-113957046C37}" dt="2021-05-12T11:00:54.153" v="219" actId="1076"/>
          <ac:spMkLst>
            <pc:docMk/>
            <pc:sldMk cId="3341924170" sldId="256"/>
            <ac:spMk id="2" creationId="{22537E0D-DD00-41BC-BD73-A760F9B121BC}"/>
          </ac:spMkLst>
        </pc:spChg>
        <pc:spChg chg="mod">
          <ac:chgData name="최은서" userId="ad50ce77-ddbb-4353-aaa6-2878a1aaf621" providerId="ADAL" clId="{10261351-EDA3-4395-B7AB-113957046C37}" dt="2021-05-12T11:00:59.848" v="220" actId="1076"/>
          <ac:spMkLst>
            <pc:docMk/>
            <pc:sldMk cId="3341924170" sldId="256"/>
            <ac:spMk id="3" creationId="{DAA7EFC5-8125-45EE-9699-2B3147F8E3A2}"/>
          </ac:spMkLst>
        </pc:spChg>
        <pc:spChg chg="add mod">
          <ac:chgData name="최은서" userId="ad50ce77-ddbb-4353-aaa6-2878a1aaf621" providerId="ADAL" clId="{10261351-EDA3-4395-B7AB-113957046C37}" dt="2021-05-12T11:00:39.358" v="218" actId="1076"/>
          <ac:spMkLst>
            <pc:docMk/>
            <pc:sldMk cId="3341924170" sldId="256"/>
            <ac:spMk id="4" creationId="{29325BC7-977E-418E-823E-B8315E46DA7F}"/>
          </ac:spMkLst>
        </pc:spChg>
      </pc:sldChg>
      <pc:sldChg chg="del setBg">
        <pc:chgData name="최은서" userId="ad50ce77-ddbb-4353-aaa6-2878a1aaf621" providerId="ADAL" clId="{10261351-EDA3-4395-B7AB-113957046C37}" dt="2021-05-15T04:10:12.079" v="4548" actId="47"/>
        <pc:sldMkLst>
          <pc:docMk/>
          <pc:sldMk cId="2987880683" sldId="257"/>
        </pc:sldMkLst>
      </pc:sldChg>
      <pc:sldChg chg="add del setBg">
        <pc:chgData name="최은서" userId="ad50ce77-ddbb-4353-aaa6-2878a1aaf621" providerId="ADAL" clId="{10261351-EDA3-4395-B7AB-113957046C37}" dt="2021-05-12T10:59:18.072" v="151"/>
        <pc:sldMkLst>
          <pc:docMk/>
          <pc:sldMk cId="1220957564" sldId="258"/>
        </pc:sldMkLst>
      </pc:sldChg>
      <pc:sldChg chg="addSp delSp modSp new mod">
        <pc:chgData name="최은서" userId="ad50ce77-ddbb-4353-aaa6-2878a1aaf621" providerId="ADAL" clId="{10261351-EDA3-4395-B7AB-113957046C37}" dt="2021-05-12T17:49:10.892" v="1040" actId="1076"/>
        <pc:sldMkLst>
          <pc:docMk/>
          <pc:sldMk cId="3072516735" sldId="258"/>
        </pc:sldMkLst>
        <pc:spChg chg="mod">
          <ac:chgData name="최은서" userId="ad50ce77-ddbb-4353-aaa6-2878a1aaf621" providerId="ADAL" clId="{10261351-EDA3-4395-B7AB-113957046C37}" dt="2021-05-12T17:45:19.845" v="961" actId="403"/>
          <ac:spMkLst>
            <pc:docMk/>
            <pc:sldMk cId="3072516735" sldId="258"/>
            <ac:spMk id="2" creationId="{FD2D519C-A24A-4394-A530-84EF39EEBE7A}"/>
          </ac:spMkLst>
        </pc:spChg>
        <pc:spChg chg="mod">
          <ac:chgData name="최은서" userId="ad50ce77-ddbb-4353-aaa6-2878a1aaf621" providerId="ADAL" clId="{10261351-EDA3-4395-B7AB-113957046C37}" dt="2021-05-12T17:46:05.437" v="969" actId="6549"/>
          <ac:spMkLst>
            <pc:docMk/>
            <pc:sldMk cId="3072516735" sldId="258"/>
            <ac:spMk id="3" creationId="{7F883DE2-5E63-419F-AD2F-A0AAE63DD5A6}"/>
          </ac:spMkLst>
        </pc:spChg>
        <pc:spChg chg="add del mod">
          <ac:chgData name="최은서" userId="ad50ce77-ddbb-4353-aaa6-2878a1aaf621" providerId="ADAL" clId="{10261351-EDA3-4395-B7AB-113957046C37}" dt="2021-05-12T17:47:33.910" v="997" actId="478"/>
          <ac:spMkLst>
            <pc:docMk/>
            <pc:sldMk cId="3072516735" sldId="258"/>
            <ac:spMk id="5" creationId="{020D5279-3E11-4812-8ADD-18D77AC481E7}"/>
          </ac:spMkLst>
        </pc:spChg>
        <pc:spChg chg="add mod">
          <ac:chgData name="최은서" userId="ad50ce77-ddbb-4353-aaa6-2878a1aaf621" providerId="ADAL" clId="{10261351-EDA3-4395-B7AB-113957046C37}" dt="2021-05-12T17:49:10.892" v="1040" actId="1076"/>
          <ac:spMkLst>
            <pc:docMk/>
            <pc:sldMk cId="3072516735" sldId="258"/>
            <ac:spMk id="6" creationId="{76AED11A-0DEB-4960-81A8-3D0973AF83B8}"/>
          </ac:spMkLst>
        </pc:spChg>
      </pc:sldChg>
      <pc:sldChg chg="modSp new del mod">
        <pc:chgData name="최은서" userId="ad50ce77-ddbb-4353-aaa6-2878a1aaf621" providerId="ADAL" clId="{10261351-EDA3-4395-B7AB-113957046C37}" dt="2021-05-14T13:20:27.816" v="3849" actId="47"/>
        <pc:sldMkLst>
          <pc:docMk/>
          <pc:sldMk cId="3047221944" sldId="259"/>
        </pc:sldMkLst>
        <pc:spChg chg="mod">
          <ac:chgData name="최은서" userId="ad50ce77-ddbb-4353-aaa6-2878a1aaf621" providerId="ADAL" clId="{10261351-EDA3-4395-B7AB-113957046C37}" dt="2021-05-14T07:23:11.364" v="1911"/>
          <ac:spMkLst>
            <pc:docMk/>
            <pc:sldMk cId="3047221944" sldId="259"/>
            <ac:spMk id="2" creationId="{E1B0502B-64F8-4393-A9A5-CFBDE5983A9B}"/>
          </ac:spMkLst>
        </pc:spChg>
      </pc:sldChg>
      <pc:sldChg chg="addSp modSp new mod">
        <pc:chgData name="최은서" userId="ad50ce77-ddbb-4353-aaa6-2878a1aaf621" providerId="ADAL" clId="{10261351-EDA3-4395-B7AB-113957046C37}" dt="2021-05-12T18:30:52.167" v="1841"/>
        <pc:sldMkLst>
          <pc:docMk/>
          <pc:sldMk cId="1383624959" sldId="260"/>
        </pc:sldMkLst>
        <pc:spChg chg="add mod">
          <ac:chgData name="최은서" userId="ad50ce77-ddbb-4353-aaa6-2878a1aaf621" providerId="ADAL" clId="{10261351-EDA3-4395-B7AB-113957046C37}" dt="2021-05-12T11:02:32.029" v="223"/>
          <ac:spMkLst>
            <pc:docMk/>
            <pc:sldMk cId="1383624959" sldId="260"/>
            <ac:spMk id="4" creationId="{A5B536C7-9895-41F0-9E2D-D07A90D5121C}"/>
          </ac:spMkLst>
        </pc:spChg>
        <pc:spChg chg="add mod">
          <ac:chgData name="최은서" userId="ad50ce77-ddbb-4353-aaa6-2878a1aaf621" providerId="ADAL" clId="{10261351-EDA3-4395-B7AB-113957046C37}" dt="2021-05-12T18:30:52.167" v="1841"/>
          <ac:spMkLst>
            <pc:docMk/>
            <pc:sldMk cId="1383624959" sldId="260"/>
            <ac:spMk id="5" creationId="{3D56F571-6C65-462C-9321-5DCE5D779B3B}"/>
          </ac:spMkLst>
        </pc:spChg>
      </pc:sldChg>
      <pc:sldChg chg="addSp delSp modSp add mod setBg">
        <pc:chgData name="최은서" userId="ad50ce77-ddbb-4353-aaa6-2878a1aaf621" providerId="ADAL" clId="{10261351-EDA3-4395-B7AB-113957046C37}" dt="2021-05-14T11:23:36.887" v="3438" actId="14100"/>
        <pc:sldMkLst>
          <pc:docMk/>
          <pc:sldMk cId="2725963911" sldId="261"/>
        </pc:sldMkLst>
        <pc:spChg chg="mod">
          <ac:chgData name="최은서" userId="ad50ce77-ddbb-4353-aaa6-2878a1aaf621" providerId="ADAL" clId="{10261351-EDA3-4395-B7AB-113957046C37}" dt="2021-05-12T17:45:31.748" v="963" actId="6559"/>
          <ac:spMkLst>
            <pc:docMk/>
            <pc:sldMk cId="2725963911" sldId="261"/>
            <ac:spMk id="2" creationId="{FD2D519C-A24A-4394-A530-84EF39EEBE7A}"/>
          </ac:spMkLst>
        </pc:spChg>
        <pc:spChg chg="mod">
          <ac:chgData name="최은서" userId="ad50ce77-ddbb-4353-aaa6-2878a1aaf621" providerId="ADAL" clId="{10261351-EDA3-4395-B7AB-113957046C37}" dt="2021-05-12T17:49:23.191" v="1041" actId="6559"/>
          <ac:spMkLst>
            <pc:docMk/>
            <pc:sldMk cId="2725963911" sldId="261"/>
            <ac:spMk id="3" creationId="{7F883DE2-5E63-419F-AD2F-A0AAE63DD5A6}"/>
          </ac:spMkLst>
        </pc:spChg>
        <pc:spChg chg="add mod">
          <ac:chgData name="최은서" userId="ad50ce77-ddbb-4353-aaa6-2878a1aaf621" providerId="ADAL" clId="{10261351-EDA3-4395-B7AB-113957046C37}" dt="2021-05-14T11:23:33.588" v="3437" actId="14100"/>
          <ac:spMkLst>
            <pc:docMk/>
            <pc:sldMk cId="2725963911" sldId="261"/>
            <ac:spMk id="7" creationId="{B72214BD-DA26-4BB1-B44C-AA6508011531}"/>
          </ac:spMkLst>
        </pc:spChg>
        <pc:spChg chg="add mod">
          <ac:chgData name="최은서" userId="ad50ce77-ddbb-4353-aaa6-2878a1aaf621" providerId="ADAL" clId="{10261351-EDA3-4395-B7AB-113957046C37}" dt="2021-05-12T18:05:41.996" v="1364"/>
          <ac:spMkLst>
            <pc:docMk/>
            <pc:sldMk cId="2725963911" sldId="261"/>
            <ac:spMk id="8" creationId="{77BE2B30-1134-449D-A6E0-5FEFFEE389F6}"/>
          </ac:spMkLst>
        </pc:spChg>
        <pc:spChg chg="add mod">
          <ac:chgData name="최은서" userId="ad50ce77-ddbb-4353-aaa6-2878a1aaf621" providerId="ADAL" clId="{10261351-EDA3-4395-B7AB-113957046C37}" dt="2021-05-14T11:23:36.887" v="3438" actId="14100"/>
          <ac:spMkLst>
            <pc:docMk/>
            <pc:sldMk cId="2725963911" sldId="261"/>
            <ac:spMk id="9" creationId="{D6D403CF-B7AB-4801-A8D3-0C22ED2F043B}"/>
          </ac:spMkLst>
        </pc:spChg>
        <pc:spChg chg="add del">
          <ac:chgData name="최은서" userId="ad50ce77-ddbb-4353-aaa6-2878a1aaf621" providerId="ADAL" clId="{10261351-EDA3-4395-B7AB-113957046C37}" dt="2021-05-12T17:42:59.663" v="949" actId="26606"/>
          <ac:spMkLst>
            <pc:docMk/>
            <pc:sldMk cId="2725963911" sldId="261"/>
            <ac:spMk id="10" creationId="{5E39A796-BE83-48B1-B33F-35C4A32AAB57}"/>
          </ac:spMkLst>
        </pc:spChg>
        <pc:spChg chg="add del">
          <ac:chgData name="최은서" userId="ad50ce77-ddbb-4353-aaa6-2878a1aaf621" providerId="ADAL" clId="{10261351-EDA3-4395-B7AB-113957046C37}" dt="2021-05-12T17:42:59.663" v="949" actId="26606"/>
          <ac:spMkLst>
            <pc:docMk/>
            <pc:sldMk cId="2725963911" sldId="261"/>
            <ac:spMk id="12" creationId="{72F84B47-E267-4194-8194-831DB7B5547F}"/>
          </ac:spMkLst>
        </pc:spChg>
        <pc:graphicFrameChg chg="add mod modGraphic">
          <ac:chgData name="최은서" userId="ad50ce77-ddbb-4353-aaa6-2878a1aaf621" providerId="ADAL" clId="{10261351-EDA3-4395-B7AB-113957046C37}" dt="2021-05-12T18:02:22.209" v="1302"/>
          <ac:graphicFrameMkLst>
            <pc:docMk/>
            <pc:sldMk cId="2725963911" sldId="261"/>
            <ac:graphicFrameMk id="6" creationId="{78BE72E1-54F1-4040-A902-00A16012A37D}"/>
          </ac:graphicFrameMkLst>
        </pc:graphicFrameChg>
        <pc:picChg chg="add mod modCrop">
          <ac:chgData name="최은서" userId="ad50ce77-ddbb-4353-aaa6-2878a1aaf621" providerId="ADAL" clId="{10261351-EDA3-4395-B7AB-113957046C37}" dt="2021-05-12T17:59:28" v="1290" actId="14100"/>
          <ac:picMkLst>
            <pc:docMk/>
            <pc:sldMk cId="2725963911" sldId="261"/>
            <ac:picMk id="5" creationId="{66D659BD-0E18-4C2A-A2AD-5EC0834F0C6A}"/>
          </ac:picMkLst>
        </pc:picChg>
      </pc:sldChg>
      <pc:sldChg chg="addSp delSp modSp add mod">
        <pc:chgData name="최은서" userId="ad50ce77-ddbb-4353-aaa6-2878a1aaf621" providerId="ADAL" clId="{10261351-EDA3-4395-B7AB-113957046C37}" dt="2021-05-14T07:38:15.757" v="2466" actId="122"/>
        <pc:sldMkLst>
          <pc:docMk/>
          <pc:sldMk cId="50761755" sldId="262"/>
        </pc:sldMkLst>
        <pc:spChg chg="mod">
          <ac:chgData name="최은서" userId="ad50ce77-ddbb-4353-aaa6-2878a1aaf621" providerId="ADAL" clId="{10261351-EDA3-4395-B7AB-113957046C37}" dt="2021-05-12T18:06:16.249" v="1385"/>
          <ac:spMkLst>
            <pc:docMk/>
            <pc:sldMk cId="50761755" sldId="262"/>
            <ac:spMk id="2" creationId="{FD2D519C-A24A-4394-A530-84EF39EEBE7A}"/>
          </ac:spMkLst>
        </pc:spChg>
        <pc:spChg chg="mod">
          <ac:chgData name="최은서" userId="ad50ce77-ddbb-4353-aaa6-2878a1aaf621" providerId="ADAL" clId="{10261351-EDA3-4395-B7AB-113957046C37}" dt="2021-05-14T07:23:32.400" v="1916" actId="14100"/>
          <ac:spMkLst>
            <pc:docMk/>
            <pc:sldMk cId="50761755" sldId="262"/>
            <ac:spMk id="3" creationId="{7F883DE2-5E63-419F-AD2F-A0AAE63DD5A6}"/>
          </ac:spMkLst>
        </pc:spChg>
        <pc:spChg chg="add del mod">
          <ac:chgData name="최은서" userId="ad50ce77-ddbb-4353-aaa6-2878a1aaf621" providerId="ADAL" clId="{10261351-EDA3-4395-B7AB-113957046C37}" dt="2021-05-14T07:32:15.266" v="2171" actId="478"/>
          <ac:spMkLst>
            <pc:docMk/>
            <pc:sldMk cId="50761755" sldId="262"/>
            <ac:spMk id="5" creationId="{711FEFA3-9A01-4CA9-9449-B8D847CDC9E5}"/>
          </ac:spMkLst>
        </pc:spChg>
        <pc:spChg chg="del">
          <ac:chgData name="최은서" userId="ad50ce77-ddbb-4353-aaa6-2878a1aaf621" providerId="ADAL" clId="{10261351-EDA3-4395-B7AB-113957046C37}" dt="2021-05-12T18:08:20.775" v="1604" actId="478"/>
          <ac:spMkLst>
            <pc:docMk/>
            <pc:sldMk cId="50761755" sldId="262"/>
            <ac:spMk id="8" creationId="{77BE2B30-1134-449D-A6E0-5FEFFEE389F6}"/>
          </ac:spMkLst>
        </pc:spChg>
        <pc:spChg chg="add del mod">
          <ac:chgData name="최은서" userId="ad50ce77-ddbb-4353-aaa6-2878a1aaf621" providerId="ADAL" clId="{10261351-EDA3-4395-B7AB-113957046C37}" dt="2021-05-14T07:32:14.397" v="2170" actId="478"/>
          <ac:spMkLst>
            <pc:docMk/>
            <pc:sldMk cId="50761755" sldId="262"/>
            <ac:spMk id="16" creationId="{009A2DB2-C24D-4E4E-B1DE-51E35D332597}"/>
          </ac:spMkLst>
        </pc:spChg>
        <pc:spChg chg="add mod">
          <ac:chgData name="최은서" userId="ad50ce77-ddbb-4353-aaa6-2878a1aaf621" providerId="ADAL" clId="{10261351-EDA3-4395-B7AB-113957046C37}" dt="2021-05-14T07:38:15.757" v="2466" actId="122"/>
          <ac:spMkLst>
            <pc:docMk/>
            <pc:sldMk cId="50761755" sldId="262"/>
            <ac:spMk id="17" creationId="{98B83655-C3EB-4B79-A3E3-C138636BB7C0}"/>
          </ac:spMkLst>
        </pc:spChg>
        <pc:spChg chg="add mod">
          <ac:chgData name="최은서" userId="ad50ce77-ddbb-4353-aaa6-2878a1aaf621" providerId="ADAL" clId="{10261351-EDA3-4395-B7AB-113957046C37}" dt="2021-05-14T07:37:09.587" v="2417" actId="1076"/>
          <ac:spMkLst>
            <pc:docMk/>
            <pc:sldMk cId="50761755" sldId="262"/>
            <ac:spMk id="19" creationId="{A978DCB4-03C4-4D63-B4FE-E011276B8922}"/>
          </ac:spMkLst>
        </pc:spChg>
        <pc:graphicFrameChg chg="del">
          <ac:chgData name="최은서" userId="ad50ce77-ddbb-4353-aaa6-2878a1aaf621" providerId="ADAL" clId="{10261351-EDA3-4395-B7AB-113957046C37}" dt="2021-05-12T18:08:22.045" v="1605" actId="478"/>
          <ac:graphicFrameMkLst>
            <pc:docMk/>
            <pc:sldMk cId="50761755" sldId="262"/>
            <ac:graphicFrameMk id="6" creationId="{78BE72E1-54F1-4040-A902-00A16012A37D}"/>
          </ac:graphicFrameMkLst>
        </pc:graphicFrameChg>
        <pc:picChg chg="del">
          <ac:chgData name="최은서" userId="ad50ce77-ddbb-4353-aaa6-2878a1aaf621" providerId="ADAL" clId="{10261351-EDA3-4395-B7AB-113957046C37}" dt="2021-05-12T18:06:59.287" v="1585" actId="478"/>
          <ac:picMkLst>
            <pc:docMk/>
            <pc:sldMk cId="50761755" sldId="262"/>
            <ac:picMk id="5" creationId="{66D659BD-0E18-4C2A-A2AD-5EC0834F0C6A}"/>
          </ac:picMkLst>
        </pc:picChg>
        <pc:picChg chg="add del mod">
          <ac:chgData name="최은서" userId="ad50ce77-ddbb-4353-aaa6-2878a1aaf621" providerId="ADAL" clId="{10261351-EDA3-4395-B7AB-113957046C37}" dt="2021-05-14T07:32:11.971" v="2168" actId="478"/>
          <ac:picMkLst>
            <pc:docMk/>
            <pc:sldMk cId="50761755" sldId="262"/>
            <ac:picMk id="7" creationId="{C25DA24A-9F3F-40FC-A982-2FB8655C226F}"/>
          </ac:picMkLst>
        </pc:picChg>
        <pc:picChg chg="add del mod">
          <ac:chgData name="최은서" userId="ad50ce77-ddbb-4353-aaa6-2878a1aaf621" providerId="ADAL" clId="{10261351-EDA3-4395-B7AB-113957046C37}" dt="2021-05-14T07:32:10.882" v="2167" actId="478"/>
          <ac:picMkLst>
            <pc:docMk/>
            <pc:sldMk cId="50761755" sldId="262"/>
            <ac:picMk id="9" creationId="{A799E893-224E-4676-AF8C-4435B8F55ADC}"/>
          </ac:picMkLst>
        </pc:picChg>
        <pc:picChg chg="add del mod modCrop">
          <ac:chgData name="최은서" userId="ad50ce77-ddbb-4353-aaa6-2878a1aaf621" providerId="ADAL" clId="{10261351-EDA3-4395-B7AB-113957046C37}" dt="2021-05-14T07:32:09.947" v="2166" actId="478"/>
          <ac:picMkLst>
            <pc:docMk/>
            <pc:sldMk cId="50761755" sldId="262"/>
            <ac:picMk id="11" creationId="{830A90ED-2118-4B94-9A6E-3D647CFD7FE7}"/>
          </ac:picMkLst>
        </pc:picChg>
        <pc:picChg chg="add del mod modCrop">
          <ac:chgData name="최은서" userId="ad50ce77-ddbb-4353-aaa6-2878a1aaf621" providerId="ADAL" clId="{10261351-EDA3-4395-B7AB-113957046C37}" dt="2021-05-14T07:32:12.876" v="2169" actId="478"/>
          <ac:picMkLst>
            <pc:docMk/>
            <pc:sldMk cId="50761755" sldId="262"/>
            <ac:picMk id="13" creationId="{6170E08F-DCCD-4B5E-87C9-B556CA2DD343}"/>
          </ac:picMkLst>
        </pc:picChg>
        <pc:picChg chg="add del mod modCrop">
          <ac:chgData name="최은서" userId="ad50ce77-ddbb-4353-aaa6-2878a1aaf621" providerId="ADAL" clId="{10261351-EDA3-4395-B7AB-113957046C37}" dt="2021-05-14T07:32:09.307" v="2165" actId="478"/>
          <ac:picMkLst>
            <pc:docMk/>
            <pc:sldMk cId="50761755" sldId="262"/>
            <ac:picMk id="15" creationId="{268CD7C0-1438-467C-A3AE-DF857558D9A9}"/>
          </ac:picMkLst>
        </pc:picChg>
        <pc:picChg chg="add mod">
          <ac:chgData name="최은서" userId="ad50ce77-ddbb-4353-aaa6-2878a1aaf621" providerId="ADAL" clId="{10261351-EDA3-4395-B7AB-113957046C37}" dt="2021-05-14T07:37:06.273" v="2416" actId="1036"/>
          <ac:picMkLst>
            <pc:docMk/>
            <pc:sldMk cId="50761755" sldId="262"/>
            <ac:picMk id="18" creationId="{D5D4BC71-7E8A-4936-BC30-782F270FBD05}"/>
          </ac:picMkLst>
        </pc:picChg>
      </pc:sldChg>
      <pc:sldChg chg="delSp modSp add mod setBg">
        <pc:chgData name="최은서" userId="ad50ce77-ddbb-4353-aaa6-2878a1aaf621" providerId="ADAL" clId="{10261351-EDA3-4395-B7AB-113957046C37}" dt="2021-05-15T03:58:31.574" v="4230"/>
        <pc:sldMkLst>
          <pc:docMk/>
          <pc:sldMk cId="3284657947" sldId="263"/>
        </pc:sldMkLst>
        <pc:spChg chg="mod">
          <ac:chgData name="최은서" userId="ad50ce77-ddbb-4353-aaa6-2878a1aaf621" providerId="ADAL" clId="{10261351-EDA3-4395-B7AB-113957046C37}" dt="2021-05-12T18:31:15.690" v="1856"/>
          <ac:spMkLst>
            <pc:docMk/>
            <pc:sldMk cId="3284657947" sldId="263"/>
            <ac:spMk id="2" creationId="{FD2D519C-A24A-4394-A530-84EF39EEBE7A}"/>
          </ac:spMkLst>
        </pc:spChg>
        <pc:spChg chg="mod">
          <ac:chgData name="최은서" userId="ad50ce77-ddbb-4353-aaa6-2878a1aaf621" providerId="ADAL" clId="{10261351-EDA3-4395-B7AB-113957046C37}" dt="2021-05-15T03:58:31.574" v="4230"/>
          <ac:spMkLst>
            <pc:docMk/>
            <pc:sldMk cId="3284657947" sldId="263"/>
            <ac:spMk id="3" creationId="{7F883DE2-5E63-419F-AD2F-A0AAE63DD5A6}"/>
          </ac:spMkLst>
        </pc:spChg>
        <pc:spChg chg="del mod">
          <ac:chgData name="최은서" userId="ad50ce77-ddbb-4353-aaa6-2878a1aaf621" providerId="ADAL" clId="{10261351-EDA3-4395-B7AB-113957046C37}" dt="2021-05-15T03:57:09.897" v="4065" actId="478"/>
          <ac:spMkLst>
            <pc:docMk/>
            <pc:sldMk cId="3284657947" sldId="263"/>
            <ac:spMk id="6" creationId="{76AED11A-0DEB-4960-81A8-3D0973AF83B8}"/>
          </ac:spMkLst>
        </pc:spChg>
      </pc:sldChg>
      <pc:sldChg chg="delSp modSp add mod setBg">
        <pc:chgData name="최은서" userId="ad50ce77-ddbb-4353-aaa6-2878a1aaf621" providerId="ADAL" clId="{10261351-EDA3-4395-B7AB-113957046C37}" dt="2021-05-15T04:10:03.538" v="4547" actId="478"/>
        <pc:sldMkLst>
          <pc:docMk/>
          <pc:sldMk cId="4065946336" sldId="264"/>
        </pc:sldMkLst>
        <pc:spChg chg="mod">
          <ac:chgData name="최은서" userId="ad50ce77-ddbb-4353-aaa6-2878a1aaf621" providerId="ADAL" clId="{10261351-EDA3-4395-B7AB-113957046C37}" dt="2021-05-12T18:31:44.629" v="1891"/>
          <ac:spMkLst>
            <pc:docMk/>
            <pc:sldMk cId="4065946336" sldId="264"/>
            <ac:spMk id="2" creationId="{FD2D519C-A24A-4394-A530-84EF39EEBE7A}"/>
          </ac:spMkLst>
        </pc:spChg>
        <pc:spChg chg="mod">
          <ac:chgData name="최은서" userId="ad50ce77-ddbb-4353-aaa6-2878a1aaf621" providerId="ADAL" clId="{10261351-EDA3-4395-B7AB-113957046C37}" dt="2021-05-15T04:02:15.426" v="4546"/>
          <ac:spMkLst>
            <pc:docMk/>
            <pc:sldMk cId="4065946336" sldId="264"/>
            <ac:spMk id="3" creationId="{7F883DE2-5E63-419F-AD2F-A0AAE63DD5A6}"/>
          </ac:spMkLst>
        </pc:spChg>
        <pc:spChg chg="del mod">
          <ac:chgData name="최은서" userId="ad50ce77-ddbb-4353-aaa6-2878a1aaf621" providerId="ADAL" clId="{10261351-EDA3-4395-B7AB-113957046C37}" dt="2021-05-15T04:10:03.538" v="4547" actId="478"/>
          <ac:spMkLst>
            <pc:docMk/>
            <pc:sldMk cId="4065946336" sldId="264"/>
            <ac:spMk id="6" creationId="{76AED11A-0DEB-4960-81A8-3D0973AF83B8}"/>
          </ac:spMkLst>
        </pc:spChg>
      </pc:sldChg>
      <pc:sldChg chg="addSp delSp modSp add mod">
        <pc:chgData name="최은서" userId="ad50ce77-ddbb-4353-aaa6-2878a1aaf621" providerId="ADAL" clId="{10261351-EDA3-4395-B7AB-113957046C37}" dt="2021-05-14T13:11:08.210" v="3703" actId="478"/>
        <pc:sldMkLst>
          <pc:docMk/>
          <pc:sldMk cId="2631101120" sldId="265"/>
        </pc:sldMkLst>
        <pc:spChg chg="mod">
          <ac:chgData name="최은서" userId="ad50ce77-ddbb-4353-aaa6-2878a1aaf621" providerId="ADAL" clId="{10261351-EDA3-4395-B7AB-113957046C37}" dt="2021-05-14T07:43:45.946" v="2836" actId="1037"/>
          <ac:spMkLst>
            <pc:docMk/>
            <pc:sldMk cId="2631101120" sldId="265"/>
            <ac:spMk id="2" creationId="{FD2D519C-A24A-4394-A530-84EF39EEBE7A}"/>
          </ac:spMkLst>
        </pc:spChg>
        <pc:spChg chg="mod">
          <ac:chgData name="최은서" userId="ad50ce77-ddbb-4353-aaa6-2878a1aaf621" providerId="ADAL" clId="{10261351-EDA3-4395-B7AB-113957046C37}" dt="2021-05-14T07:43:56.528" v="2840" actId="20577"/>
          <ac:spMkLst>
            <pc:docMk/>
            <pc:sldMk cId="2631101120" sldId="265"/>
            <ac:spMk id="3" creationId="{7F883DE2-5E63-419F-AD2F-A0AAE63DD5A6}"/>
          </ac:spMkLst>
        </pc:spChg>
        <pc:spChg chg="add mod">
          <ac:chgData name="최은서" userId="ad50ce77-ddbb-4353-aaa6-2878a1aaf621" providerId="ADAL" clId="{10261351-EDA3-4395-B7AB-113957046C37}" dt="2021-05-14T11:19:55.276" v="3224" actId="1038"/>
          <ac:spMkLst>
            <pc:docMk/>
            <pc:sldMk cId="2631101120" sldId="265"/>
            <ac:spMk id="6" creationId="{00A2AF9B-B0B2-47E1-AC86-360DE0604B6D}"/>
          </ac:spMkLst>
        </pc:spChg>
        <pc:spChg chg="add del mod">
          <ac:chgData name="최은서" userId="ad50ce77-ddbb-4353-aaa6-2878a1aaf621" providerId="ADAL" clId="{10261351-EDA3-4395-B7AB-113957046C37}" dt="2021-05-14T11:19:55.276" v="3224" actId="1038"/>
          <ac:spMkLst>
            <pc:docMk/>
            <pc:sldMk cId="2631101120" sldId="265"/>
            <ac:spMk id="7" creationId="{14C6A8E1-68F7-4E62-8BF0-B900A0C0F6A6}"/>
          </ac:spMkLst>
        </pc:spChg>
        <pc:spChg chg="add mod">
          <ac:chgData name="최은서" userId="ad50ce77-ddbb-4353-aaa6-2878a1aaf621" providerId="ADAL" clId="{10261351-EDA3-4395-B7AB-113957046C37}" dt="2021-05-14T11:19:55.276" v="3224" actId="1038"/>
          <ac:spMkLst>
            <pc:docMk/>
            <pc:sldMk cId="2631101120" sldId="265"/>
            <ac:spMk id="8" creationId="{8653F34F-AF8F-4F0F-A6CD-AC4CAE5E8A96}"/>
          </ac:spMkLst>
        </pc:spChg>
        <pc:spChg chg="add mod">
          <ac:chgData name="최은서" userId="ad50ce77-ddbb-4353-aaa6-2878a1aaf621" providerId="ADAL" clId="{10261351-EDA3-4395-B7AB-113957046C37}" dt="2021-05-14T11:19:55.276" v="3224" actId="1038"/>
          <ac:spMkLst>
            <pc:docMk/>
            <pc:sldMk cId="2631101120" sldId="265"/>
            <ac:spMk id="9" creationId="{4FA8F991-F6E4-4EC8-B45F-D20BD1F46903}"/>
          </ac:spMkLst>
        </pc:spChg>
        <pc:spChg chg="add del mod">
          <ac:chgData name="최은서" userId="ad50ce77-ddbb-4353-aaa6-2878a1aaf621" providerId="ADAL" clId="{10261351-EDA3-4395-B7AB-113957046C37}" dt="2021-05-14T11:07:21.348" v="3078" actId="478"/>
          <ac:spMkLst>
            <pc:docMk/>
            <pc:sldMk cId="2631101120" sldId="265"/>
            <ac:spMk id="10" creationId="{16060E95-2928-442B-A444-9FF8C884A5DF}"/>
          </ac:spMkLst>
        </pc:spChg>
        <pc:spChg chg="add mod">
          <ac:chgData name="최은서" userId="ad50ce77-ddbb-4353-aaa6-2878a1aaf621" providerId="ADAL" clId="{10261351-EDA3-4395-B7AB-113957046C37}" dt="2021-05-14T11:19:55.276" v="3224" actId="1038"/>
          <ac:spMkLst>
            <pc:docMk/>
            <pc:sldMk cId="2631101120" sldId="265"/>
            <ac:spMk id="11" creationId="{3A6D1EA1-4F11-4918-BBE9-EA8AAAC2F12A}"/>
          </ac:spMkLst>
        </pc:spChg>
        <pc:spChg chg="add del mod">
          <ac:chgData name="최은서" userId="ad50ce77-ddbb-4353-aaa6-2878a1aaf621" providerId="ADAL" clId="{10261351-EDA3-4395-B7AB-113957046C37}" dt="2021-05-14T11:07:59.067" v="3089" actId="478"/>
          <ac:spMkLst>
            <pc:docMk/>
            <pc:sldMk cId="2631101120" sldId="265"/>
            <ac:spMk id="12" creationId="{FDF4132A-9992-47F3-89A4-38A936D5A852}"/>
          </ac:spMkLst>
        </pc:spChg>
        <pc:spChg chg="add mod">
          <ac:chgData name="최은서" userId="ad50ce77-ddbb-4353-aaa6-2878a1aaf621" providerId="ADAL" clId="{10261351-EDA3-4395-B7AB-113957046C37}" dt="2021-05-14T11:19:55.276" v="3224" actId="1038"/>
          <ac:spMkLst>
            <pc:docMk/>
            <pc:sldMk cId="2631101120" sldId="265"/>
            <ac:spMk id="13" creationId="{C3B4A764-AED4-4113-AE04-B62323CAFDB5}"/>
          </ac:spMkLst>
        </pc:spChg>
        <pc:spChg chg="add mod">
          <ac:chgData name="최은서" userId="ad50ce77-ddbb-4353-aaa6-2878a1aaf621" providerId="ADAL" clId="{10261351-EDA3-4395-B7AB-113957046C37}" dt="2021-05-14T11:20:10.349" v="3253" actId="1037"/>
          <ac:spMkLst>
            <pc:docMk/>
            <pc:sldMk cId="2631101120" sldId="265"/>
            <ac:spMk id="14" creationId="{B7C2E500-6F1D-41DA-B4EC-C9025EA334D8}"/>
          </ac:spMkLst>
        </pc:spChg>
        <pc:spChg chg="add del mod">
          <ac:chgData name="최은서" userId="ad50ce77-ddbb-4353-aaa6-2878a1aaf621" providerId="ADAL" clId="{10261351-EDA3-4395-B7AB-113957046C37}" dt="2021-05-14T11:19:31.895" v="3174"/>
          <ac:spMkLst>
            <pc:docMk/>
            <pc:sldMk cId="2631101120" sldId="265"/>
            <ac:spMk id="15" creationId="{53A79D8B-C622-478E-8EBC-13DF6214ABB1}"/>
          </ac:spMkLst>
        </pc:spChg>
        <pc:spChg chg="add mod">
          <ac:chgData name="최은서" userId="ad50ce77-ddbb-4353-aaa6-2878a1aaf621" providerId="ADAL" clId="{10261351-EDA3-4395-B7AB-113957046C37}" dt="2021-05-14T11:20:23.114" v="3278"/>
          <ac:spMkLst>
            <pc:docMk/>
            <pc:sldMk cId="2631101120" sldId="265"/>
            <ac:spMk id="16" creationId="{04A9C863-0A72-42F6-AA7C-73AA97BD4351}"/>
          </ac:spMkLst>
        </pc:spChg>
        <pc:spChg chg="add mod">
          <ac:chgData name="최은서" userId="ad50ce77-ddbb-4353-aaa6-2878a1aaf621" providerId="ADAL" clId="{10261351-EDA3-4395-B7AB-113957046C37}" dt="2021-05-14T13:10:02.136" v="3690" actId="1076"/>
          <ac:spMkLst>
            <pc:docMk/>
            <pc:sldMk cId="2631101120" sldId="265"/>
            <ac:spMk id="17" creationId="{72E5E5A1-5026-4AA9-9860-0A4A35C4A429}"/>
          </ac:spMkLst>
        </pc:spChg>
        <pc:picChg chg="add mod modCrop">
          <ac:chgData name="최은서" userId="ad50ce77-ddbb-4353-aaa6-2878a1aaf621" providerId="ADAL" clId="{10261351-EDA3-4395-B7AB-113957046C37}" dt="2021-05-14T13:10:53.932" v="3699" actId="1076"/>
          <ac:picMkLst>
            <pc:docMk/>
            <pc:sldMk cId="2631101120" sldId="265"/>
            <ac:picMk id="5" creationId="{636E978B-67AB-4ABE-8707-0C1EF411AC03}"/>
          </ac:picMkLst>
        </pc:picChg>
        <pc:picChg chg="add del mod modCrop">
          <ac:chgData name="최은서" userId="ad50ce77-ddbb-4353-aaa6-2878a1aaf621" providerId="ADAL" clId="{10261351-EDA3-4395-B7AB-113957046C37}" dt="2021-05-14T13:11:08.210" v="3703" actId="478"/>
          <ac:picMkLst>
            <pc:docMk/>
            <pc:sldMk cId="2631101120" sldId="265"/>
            <ac:picMk id="15" creationId="{00B19A0D-DB8A-4907-B4D5-AD17B508704B}"/>
          </ac:picMkLst>
        </pc:picChg>
      </pc:sldChg>
      <pc:sldChg chg="addSp delSp modSp add mod">
        <pc:chgData name="최은서" userId="ad50ce77-ddbb-4353-aaa6-2878a1aaf621" providerId="ADAL" clId="{10261351-EDA3-4395-B7AB-113957046C37}" dt="2021-05-14T07:41:09.177" v="2513" actId="20577"/>
        <pc:sldMkLst>
          <pc:docMk/>
          <pc:sldMk cId="4159429512" sldId="266"/>
        </pc:sldMkLst>
        <pc:spChg chg="mod">
          <ac:chgData name="최은서" userId="ad50ce77-ddbb-4353-aaa6-2878a1aaf621" providerId="ADAL" clId="{10261351-EDA3-4395-B7AB-113957046C37}" dt="2021-05-14T07:25:57.658" v="1985" actId="1076"/>
          <ac:spMkLst>
            <pc:docMk/>
            <pc:sldMk cId="4159429512" sldId="266"/>
            <ac:spMk id="2" creationId="{FD2D519C-A24A-4394-A530-84EF39EEBE7A}"/>
          </ac:spMkLst>
        </pc:spChg>
        <pc:spChg chg="del">
          <ac:chgData name="최은서" userId="ad50ce77-ddbb-4353-aaa6-2878a1aaf621" providerId="ADAL" clId="{10261351-EDA3-4395-B7AB-113957046C37}" dt="2021-05-14T07:25:46.046" v="1981" actId="478"/>
          <ac:spMkLst>
            <pc:docMk/>
            <pc:sldMk cId="4159429512" sldId="266"/>
            <ac:spMk id="3" creationId="{7F883DE2-5E63-419F-AD2F-A0AAE63DD5A6}"/>
          </ac:spMkLst>
        </pc:spChg>
        <pc:spChg chg="del mod">
          <ac:chgData name="최은서" userId="ad50ce77-ddbb-4353-aaa6-2878a1aaf621" providerId="ADAL" clId="{10261351-EDA3-4395-B7AB-113957046C37}" dt="2021-05-14T07:32:23.705" v="2175" actId="478"/>
          <ac:spMkLst>
            <pc:docMk/>
            <pc:sldMk cId="4159429512" sldId="266"/>
            <ac:spMk id="5" creationId="{711FEFA3-9A01-4CA9-9449-B8D847CDC9E5}"/>
          </ac:spMkLst>
        </pc:spChg>
        <pc:spChg chg="add del mod">
          <ac:chgData name="최은서" userId="ad50ce77-ddbb-4353-aaa6-2878a1aaf621" providerId="ADAL" clId="{10261351-EDA3-4395-B7AB-113957046C37}" dt="2021-05-14T07:25:48.839" v="1982" actId="478"/>
          <ac:spMkLst>
            <pc:docMk/>
            <pc:sldMk cId="4159429512" sldId="266"/>
            <ac:spMk id="6" creationId="{E914D400-7EE9-4A12-9FED-CF95AC6A9A7C}"/>
          </ac:spMkLst>
        </pc:spChg>
        <pc:spChg chg="add mod">
          <ac:chgData name="최은서" userId="ad50ce77-ddbb-4353-aaa6-2878a1aaf621" providerId="ADAL" clId="{10261351-EDA3-4395-B7AB-113957046C37}" dt="2021-05-14T07:38:41.310" v="2477" actId="20577"/>
          <ac:spMkLst>
            <pc:docMk/>
            <pc:sldMk cId="4159429512" sldId="266"/>
            <ac:spMk id="14" creationId="{0EE2B98C-3DBE-4418-8345-7773918FC718}"/>
          </ac:spMkLst>
        </pc:spChg>
        <pc:spChg chg="mod">
          <ac:chgData name="최은서" userId="ad50ce77-ddbb-4353-aaa6-2878a1aaf621" providerId="ADAL" clId="{10261351-EDA3-4395-B7AB-113957046C37}" dt="2021-05-14T07:38:31.402" v="2472" actId="20577"/>
          <ac:spMkLst>
            <pc:docMk/>
            <pc:sldMk cId="4159429512" sldId="266"/>
            <ac:spMk id="16" creationId="{009A2DB2-C24D-4E4E-B1DE-51E35D332597}"/>
          </ac:spMkLst>
        </pc:spChg>
        <pc:spChg chg="add mod">
          <ac:chgData name="최은서" userId="ad50ce77-ddbb-4353-aaa6-2878a1aaf621" providerId="ADAL" clId="{10261351-EDA3-4395-B7AB-113957046C37}" dt="2021-05-14T07:41:09.177" v="2513" actId="20577"/>
          <ac:spMkLst>
            <pc:docMk/>
            <pc:sldMk cId="4159429512" sldId="266"/>
            <ac:spMk id="20" creationId="{49DCA7CB-4715-4648-B238-8A91B2B45FDA}"/>
          </ac:spMkLst>
        </pc:spChg>
        <pc:spChg chg="add mod">
          <ac:chgData name="최은서" userId="ad50ce77-ddbb-4353-aaa6-2878a1aaf621" providerId="ADAL" clId="{10261351-EDA3-4395-B7AB-113957046C37}" dt="2021-05-14T07:40:08.836" v="2501" actId="16959"/>
          <ac:spMkLst>
            <pc:docMk/>
            <pc:sldMk cId="4159429512" sldId="266"/>
            <ac:spMk id="21" creationId="{E60E1C8D-53A7-4878-AA29-B2CAF9951EEE}"/>
          </ac:spMkLst>
        </pc:spChg>
        <pc:spChg chg="add mod">
          <ac:chgData name="최은서" userId="ad50ce77-ddbb-4353-aaa6-2878a1aaf621" providerId="ADAL" clId="{10261351-EDA3-4395-B7AB-113957046C37}" dt="2021-05-14T07:39:52.314" v="2490" actId="14100"/>
          <ac:spMkLst>
            <pc:docMk/>
            <pc:sldMk cId="4159429512" sldId="266"/>
            <ac:spMk id="22" creationId="{7582C43F-808D-4E30-BFEE-C0898DBB6A57}"/>
          </ac:spMkLst>
        </pc:spChg>
        <pc:picChg chg="mod modCrop">
          <ac:chgData name="최은서" userId="ad50ce77-ddbb-4353-aaa6-2878a1aaf621" providerId="ADAL" clId="{10261351-EDA3-4395-B7AB-113957046C37}" dt="2021-05-14T07:33:45.759" v="2357" actId="1076"/>
          <ac:picMkLst>
            <pc:docMk/>
            <pc:sldMk cId="4159429512" sldId="266"/>
            <ac:picMk id="7" creationId="{C25DA24A-9F3F-40FC-A982-2FB8655C226F}"/>
          </ac:picMkLst>
        </pc:picChg>
        <pc:picChg chg="mod modCrop">
          <ac:chgData name="최은서" userId="ad50ce77-ddbb-4353-aaa6-2878a1aaf621" providerId="ADAL" clId="{10261351-EDA3-4395-B7AB-113957046C37}" dt="2021-05-14T07:33:49.273" v="2358" actId="1076"/>
          <ac:picMkLst>
            <pc:docMk/>
            <pc:sldMk cId="4159429512" sldId="266"/>
            <ac:picMk id="9" creationId="{A799E893-224E-4676-AF8C-4435B8F55ADC}"/>
          </ac:picMkLst>
        </pc:picChg>
        <pc:picChg chg="add del mod">
          <ac:chgData name="최은서" userId="ad50ce77-ddbb-4353-aaa6-2878a1aaf621" providerId="ADAL" clId="{10261351-EDA3-4395-B7AB-113957046C37}" dt="2021-05-14T07:29:08.200" v="2049" actId="478"/>
          <ac:picMkLst>
            <pc:docMk/>
            <pc:sldMk cId="4159429512" sldId="266"/>
            <ac:picMk id="10" creationId="{D5FC7625-C312-4D5E-AE2E-E4AB6F8232E6}"/>
          </ac:picMkLst>
        </pc:picChg>
        <pc:picChg chg="mod ord">
          <ac:chgData name="최은서" userId="ad50ce77-ddbb-4353-aaa6-2878a1aaf621" providerId="ADAL" clId="{10261351-EDA3-4395-B7AB-113957046C37}" dt="2021-05-14T07:32:43.542" v="2179" actId="1076"/>
          <ac:picMkLst>
            <pc:docMk/>
            <pc:sldMk cId="4159429512" sldId="266"/>
            <ac:picMk id="11" creationId="{830A90ED-2118-4B94-9A6E-3D647CFD7FE7}"/>
          </ac:picMkLst>
        </pc:picChg>
        <pc:picChg chg="mod modCrop">
          <ac:chgData name="최은서" userId="ad50ce77-ddbb-4353-aaa6-2878a1aaf621" providerId="ADAL" clId="{10261351-EDA3-4395-B7AB-113957046C37}" dt="2021-05-14T07:33:03.891" v="2226" actId="1036"/>
          <ac:picMkLst>
            <pc:docMk/>
            <pc:sldMk cId="4159429512" sldId="266"/>
            <ac:picMk id="13" creationId="{6170E08F-DCCD-4B5E-87C9-B556CA2DD343}"/>
          </ac:picMkLst>
        </pc:picChg>
        <pc:picChg chg="del mod">
          <ac:chgData name="최은서" userId="ad50ce77-ddbb-4353-aaa6-2878a1aaf621" providerId="ADAL" clId="{10261351-EDA3-4395-B7AB-113957046C37}" dt="2021-05-14T07:32:21.805" v="2174" actId="478"/>
          <ac:picMkLst>
            <pc:docMk/>
            <pc:sldMk cId="4159429512" sldId="266"/>
            <ac:picMk id="15" creationId="{268CD7C0-1438-467C-A3AE-DF857558D9A9}"/>
          </ac:picMkLst>
        </pc:picChg>
        <pc:picChg chg="add mod modCrop">
          <ac:chgData name="최은서" userId="ad50ce77-ddbb-4353-aaa6-2878a1aaf621" providerId="ADAL" clId="{10261351-EDA3-4395-B7AB-113957046C37}" dt="2021-05-14T07:34:03.236" v="2360" actId="1076"/>
          <ac:picMkLst>
            <pc:docMk/>
            <pc:sldMk cId="4159429512" sldId="266"/>
            <ac:picMk id="17" creationId="{8E4F7611-5FAC-493C-8BA7-7815247504D6}"/>
          </ac:picMkLst>
        </pc:picChg>
        <pc:picChg chg="add mod modCrop">
          <ac:chgData name="최은서" userId="ad50ce77-ddbb-4353-aaa6-2878a1aaf621" providerId="ADAL" clId="{10261351-EDA3-4395-B7AB-113957046C37}" dt="2021-05-14T07:33:23.476" v="2253" actId="1076"/>
          <ac:picMkLst>
            <pc:docMk/>
            <pc:sldMk cId="4159429512" sldId="266"/>
            <ac:picMk id="19" creationId="{CBB5229A-C2E1-4288-BE4D-A2ADCAD322E7}"/>
          </ac:picMkLst>
        </pc:picChg>
      </pc:sldChg>
      <pc:sldChg chg="addSp delSp modSp add mod delAnim modAnim">
        <pc:chgData name="최은서" userId="ad50ce77-ddbb-4353-aaa6-2878a1aaf621" providerId="ADAL" clId="{10261351-EDA3-4395-B7AB-113957046C37}" dt="2021-05-15T03:50:40.858" v="3941" actId="478"/>
        <pc:sldMkLst>
          <pc:docMk/>
          <pc:sldMk cId="3278188421" sldId="267"/>
        </pc:sldMkLst>
        <pc:spChg chg="mod">
          <ac:chgData name="최은서" userId="ad50ce77-ddbb-4353-aaa6-2878a1aaf621" providerId="ADAL" clId="{10261351-EDA3-4395-B7AB-113957046C37}" dt="2021-05-14T13:11:34.478" v="3713" actId="1076"/>
          <ac:spMkLst>
            <pc:docMk/>
            <pc:sldMk cId="3278188421" sldId="267"/>
            <ac:spMk id="3" creationId="{7F883DE2-5E63-419F-AD2F-A0AAE63DD5A6}"/>
          </ac:spMkLst>
        </pc:spChg>
        <pc:spChg chg="del">
          <ac:chgData name="최은서" userId="ad50ce77-ddbb-4353-aaa6-2878a1aaf621" providerId="ADAL" clId="{10261351-EDA3-4395-B7AB-113957046C37}" dt="2021-05-14T07:48:08.764" v="2961" actId="478"/>
          <ac:spMkLst>
            <pc:docMk/>
            <pc:sldMk cId="3278188421" sldId="267"/>
            <ac:spMk id="6" creationId="{00A2AF9B-B0B2-47E1-AC86-360DE0604B6D}"/>
          </ac:spMkLst>
        </pc:spChg>
        <pc:spChg chg="del">
          <ac:chgData name="최은서" userId="ad50ce77-ddbb-4353-aaa6-2878a1aaf621" providerId="ADAL" clId="{10261351-EDA3-4395-B7AB-113957046C37}" dt="2021-05-14T07:48:06.542" v="2960" actId="478"/>
          <ac:spMkLst>
            <pc:docMk/>
            <pc:sldMk cId="3278188421" sldId="267"/>
            <ac:spMk id="7" creationId="{14C6A8E1-68F7-4E62-8BF0-B900A0C0F6A6}"/>
          </ac:spMkLst>
        </pc:spChg>
        <pc:spChg chg="add mod">
          <ac:chgData name="최은서" userId="ad50ce77-ddbb-4353-aaa6-2878a1aaf621" providerId="ADAL" clId="{10261351-EDA3-4395-B7AB-113957046C37}" dt="2021-05-14T13:12:02.393" v="3721" actId="1076"/>
          <ac:spMkLst>
            <pc:docMk/>
            <pc:sldMk cId="3278188421" sldId="267"/>
            <ac:spMk id="9" creationId="{93975966-789E-4BF4-BE14-24BB2D4E6761}"/>
          </ac:spMkLst>
        </pc:spChg>
        <pc:spChg chg="add mod">
          <ac:chgData name="최은서" userId="ad50ce77-ddbb-4353-aaa6-2878a1aaf621" providerId="ADAL" clId="{10261351-EDA3-4395-B7AB-113957046C37}" dt="2021-05-14T13:16:04.840" v="3845" actId="14100"/>
          <ac:spMkLst>
            <pc:docMk/>
            <pc:sldMk cId="3278188421" sldId="267"/>
            <ac:spMk id="10" creationId="{C58D7F99-397B-4AD4-985A-3BD483081C72}"/>
          </ac:spMkLst>
        </pc:spChg>
        <pc:spChg chg="add mod">
          <ac:chgData name="최은서" userId="ad50ce77-ddbb-4353-aaa6-2878a1aaf621" providerId="ADAL" clId="{10261351-EDA3-4395-B7AB-113957046C37}" dt="2021-05-14T13:16:10.136" v="3846" actId="1076"/>
          <ac:spMkLst>
            <pc:docMk/>
            <pc:sldMk cId="3278188421" sldId="267"/>
            <ac:spMk id="11" creationId="{93107FC1-21ED-4CA2-8175-B43F6DEB239F}"/>
          </ac:spMkLst>
        </pc:spChg>
        <pc:spChg chg="add del mod">
          <ac:chgData name="최은서" userId="ad50ce77-ddbb-4353-aaa6-2878a1aaf621" providerId="ADAL" clId="{10261351-EDA3-4395-B7AB-113957046C37}" dt="2021-05-14T13:21:31.303" v="3852" actId="478"/>
          <ac:spMkLst>
            <pc:docMk/>
            <pc:sldMk cId="3278188421" sldId="267"/>
            <ac:spMk id="13" creationId="{57DFA8F7-3498-4C74-9529-9E493DF51C25}"/>
          </ac:spMkLst>
        </pc:spChg>
        <pc:spChg chg="add del mod">
          <ac:chgData name="최은서" userId="ad50ce77-ddbb-4353-aaa6-2878a1aaf621" providerId="ADAL" clId="{10261351-EDA3-4395-B7AB-113957046C37}" dt="2021-05-15T03:50:40.858" v="3941" actId="478"/>
          <ac:spMkLst>
            <pc:docMk/>
            <pc:sldMk cId="3278188421" sldId="267"/>
            <ac:spMk id="14" creationId="{2248A82B-40E3-40AB-9794-6798D3D16ACF}"/>
          </ac:spMkLst>
        </pc:spChg>
        <pc:picChg chg="add del mod">
          <ac:chgData name="최은서" userId="ad50ce77-ddbb-4353-aaa6-2878a1aaf621" providerId="ADAL" clId="{10261351-EDA3-4395-B7AB-113957046C37}" dt="2021-05-14T13:11:25.129" v="3708" actId="1076"/>
          <ac:picMkLst>
            <pc:docMk/>
            <pc:sldMk cId="3278188421" sldId="267"/>
            <ac:picMk id="5" creationId="{636E978B-67AB-4ABE-8707-0C1EF411AC03}"/>
          </ac:picMkLst>
        </pc:picChg>
        <pc:picChg chg="add mod">
          <ac:chgData name="최은서" userId="ad50ce77-ddbb-4353-aaa6-2878a1aaf621" providerId="ADAL" clId="{10261351-EDA3-4395-B7AB-113957046C37}" dt="2021-05-14T13:11:58.126" v="3720" actId="1076"/>
          <ac:picMkLst>
            <pc:docMk/>
            <pc:sldMk cId="3278188421" sldId="267"/>
            <ac:picMk id="7" creationId="{F93C8C36-3B1F-4863-A6EF-185A3B06C449}"/>
          </ac:picMkLst>
        </pc:picChg>
        <pc:picChg chg="add mod modCrop">
          <ac:chgData name="최은서" userId="ad50ce77-ddbb-4353-aaa6-2878a1aaf621" providerId="ADAL" clId="{10261351-EDA3-4395-B7AB-113957046C37}" dt="2021-05-14T13:12:15.768" v="3723" actId="14100"/>
          <ac:picMkLst>
            <pc:docMk/>
            <pc:sldMk cId="3278188421" sldId="267"/>
            <ac:picMk id="8" creationId="{70A60A95-A763-4632-8F41-630D30189150}"/>
          </ac:picMkLst>
        </pc:picChg>
        <pc:picChg chg="add del mod">
          <ac:chgData name="최은서" userId="ad50ce77-ddbb-4353-aaa6-2878a1aaf621" providerId="ADAL" clId="{10261351-EDA3-4395-B7AB-113957046C37}" dt="2021-05-14T07:48:51.539" v="2974" actId="478"/>
          <ac:picMkLst>
            <pc:docMk/>
            <pc:sldMk cId="3278188421" sldId="267"/>
            <ac:picMk id="10" creationId="{C44B181C-11BF-4672-94A5-1ABCF86E592E}"/>
          </ac:picMkLst>
        </pc:picChg>
        <pc:picChg chg="add mod modCrop">
          <ac:chgData name="최은서" userId="ad50ce77-ddbb-4353-aaa6-2878a1aaf621" providerId="ADAL" clId="{10261351-EDA3-4395-B7AB-113957046C37}" dt="2021-05-14T13:11:22.274" v="3707" actId="1076"/>
          <ac:picMkLst>
            <pc:docMk/>
            <pc:sldMk cId="3278188421" sldId="267"/>
            <ac:picMk id="12" creationId="{DE49CCDD-C4BB-4BD2-A243-4A1EFADBEB62}"/>
          </ac:picMkLst>
        </pc:picChg>
      </pc:sldChg>
      <pc:sldChg chg="modSp add del mod">
        <pc:chgData name="최은서" userId="ad50ce77-ddbb-4353-aaa6-2878a1aaf621" providerId="ADAL" clId="{10261351-EDA3-4395-B7AB-113957046C37}" dt="2021-05-14T13:20:26.867" v="3848" actId="47"/>
        <pc:sldMkLst>
          <pc:docMk/>
          <pc:sldMk cId="3661678692" sldId="268"/>
        </pc:sldMkLst>
        <pc:picChg chg="mod">
          <ac:chgData name="최은서" userId="ad50ce77-ddbb-4353-aaa6-2878a1aaf621" providerId="ADAL" clId="{10261351-EDA3-4395-B7AB-113957046C37}" dt="2021-05-14T13:10:09.646" v="3692" actId="1076"/>
          <ac:picMkLst>
            <pc:docMk/>
            <pc:sldMk cId="3661678692" sldId="268"/>
            <ac:picMk id="10" creationId="{C44B181C-11BF-4672-94A5-1ABCF86E592E}"/>
          </ac:picMkLst>
        </pc:picChg>
        <pc:picChg chg="mod">
          <ac:chgData name="최은서" userId="ad50ce77-ddbb-4353-aaa6-2878a1aaf621" providerId="ADAL" clId="{10261351-EDA3-4395-B7AB-113957046C37}" dt="2021-05-14T13:10:07.643" v="3691" actId="1076"/>
          <ac:picMkLst>
            <pc:docMk/>
            <pc:sldMk cId="3661678692" sldId="268"/>
            <ac:picMk id="12" creationId="{DE49CCDD-C4BB-4BD2-A243-4A1EFADBEB62}"/>
          </ac:picMkLst>
        </pc:picChg>
      </pc:sldChg>
      <pc:sldChg chg="addSp delSp modSp add del mod">
        <pc:chgData name="최은서" userId="ad50ce77-ddbb-4353-aaa6-2878a1aaf621" providerId="ADAL" clId="{10261351-EDA3-4395-B7AB-113957046C37}" dt="2021-05-14T13:20:25.458" v="3847" actId="47"/>
        <pc:sldMkLst>
          <pc:docMk/>
          <pc:sldMk cId="3592578926" sldId="269"/>
        </pc:sldMkLst>
        <pc:spChg chg="mod">
          <ac:chgData name="최은서" userId="ad50ce77-ddbb-4353-aaa6-2878a1aaf621" providerId="ADAL" clId="{10261351-EDA3-4395-B7AB-113957046C37}" dt="2021-05-14T12:19:19.739" v="3456"/>
          <ac:spMkLst>
            <pc:docMk/>
            <pc:sldMk cId="3592578926" sldId="269"/>
            <ac:spMk id="3" creationId="{7F883DE2-5E63-419F-AD2F-A0AAE63DD5A6}"/>
          </ac:spMkLst>
        </pc:spChg>
        <pc:spChg chg="add mod">
          <ac:chgData name="최은서" userId="ad50ce77-ddbb-4353-aaa6-2878a1aaf621" providerId="ADAL" clId="{10261351-EDA3-4395-B7AB-113957046C37}" dt="2021-05-14T12:21:18.590" v="3479" actId="113"/>
          <ac:spMkLst>
            <pc:docMk/>
            <pc:sldMk cId="3592578926" sldId="269"/>
            <ac:spMk id="4" creationId="{58BDCADE-E209-4275-80AC-B2545F93BB2D}"/>
          </ac:spMkLst>
        </pc:spChg>
        <pc:spChg chg="add mod">
          <ac:chgData name="최은서" userId="ad50ce77-ddbb-4353-aaa6-2878a1aaf621" providerId="ADAL" clId="{10261351-EDA3-4395-B7AB-113957046C37}" dt="2021-05-14T12:21:18.590" v="3479" actId="113"/>
          <ac:spMkLst>
            <pc:docMk/>
            <pc:sldMk cId="3592578926" sldId="269"/>
            <ac:spMk id="9" creationId="{B91C72F1-7158-47F6-9B75-7A50E3D5F5C2}"/>
          </ac:spMkLst>
        </pc:spChg>
        <pc:spChg chg="add mod">
          <ac:chgData name="최은서" userId="ad50ce77-ddbb-4353-aaa6-2878a1aaf621" providerId="ADAL" clId="{10261351-EDA3-4395-B7AB-113957046C37}" dt="2021-05-14T12:21:27.812" v="3480" actId="6549"/>
          <ac:spMkLst>
            <pc:docMk/>
            <pc:sldMk cId="3592578926" sldId="269"/>
            <ac:spMk id="10" creationId="{4C0C536D-D06F-4790-9BD5-ED464525FCE4}"/>
          </ac:spMkLst>
        </pc:spChg>
        <pc:spChg chg="add mod">
          <ac:chgData name="최은서" userId="ad50ce77-ddbb-4353-aaa6-2878a1aaf621" providerId="ADAL" clId="{10261351-EDA3-4395-B7AB-113957046C37}" dt="2021-05-14T12:27:01.095" v="3607" actId="20577"/>
          <ac:spMkLst>
            <pc:docMk/>
            <pc:sldMk cId="3592578926" sldId="269"/>
            <ac:spMk id="11" creationId="{3024494C-CBE1-4F66-A4B3-6C856D5C16D1}"/>
          </ac:spMkLst>
        </pc:spChg>
        <pc:spChg chg="add del mod">
          <ac:chgData name="최은서" userId="ad50ce77-ddbb-4353-aaa6-2878a1aaf621" providerId="ADAL" clId="{10261351-EDA3-4395-B7AB-113957046C37}" dt="2021-05-14T12:21:33.050" v="3482" actId="478"/>
          <ac:spMkLst>
            <pc:docMk/>
            <pc:sldMk cId="3592578926" sldId="269"/>
            <ac:spMk id="13" creationId="{96F826EC-CE45-4BA6-A346-3C06FB9E14F2}"/>
          </ac:spMkLst>
        </pc:spChg>
        <pc:spChg chg="add del mod">
          <ac:chgData name="최은서" userId="ad50ce77-ddbb-4353-aaa6-2878a1aaf621" providerId="ADAL" clId="{10261351-EDA3-4395-B7AB-113957046C37}" dt="2021-05-14T12:21:34.577" v="3483" actId="478"/>
          <ac:spMkLst>
            <pc:docMk/>
            <pc:sldMk cId="3592578926" sldId="269"/>
            <ac:spMk id="14" creationId="{C4C9F1C5-3460-436E-A355-EEA73EB23AEE}"/>
          </ac:spMkLst>
        </pc:spChg>
        <pc:spChg chg="add mod">
          <ac:chgData name="최은서" userId="ad50ce77-ddbb-4353-aaa6-2878a1aaf621" providerId="ADAL" clId="{10261351-EDA3-4395-B7AB-113957046C37}" dt="2021-05-14T12:23:27.951" v="3533" actId="1076"/>
          <ac:spMkLst>
            <pc:docMk/>
            <pc:sldMk cId="3592578926" sldId="269"/>
            <ac:spMk id="15" creationId="{4C496D7D-B52B-43BD-9B59-DCDEB688E7E0}"/>
          </ac:spMkLst>
        </pc:spChg>
        <pc:spChg chg="add mod">
          <ac:chgData name="최은서" userId="ad50ce77-ddbb-4353-aaa6-2878a1aaf621" providerId="ADAL" clId="{10261351-EDA3-4395-B7AB-113957046C37}" dt="2021-05-14T12:23:27.951" v="3533" actId="1076"/>
          <ac:spMkLst>
            <pc:docMk/>
            <pc:sldMk cId="3592578926" sldId="269"/>
            <ac:spMk id="16" creationId="{3A1719FB-D912-4101-AD04-398F2E7EE9EE}"/>
          </ac:spMkLst>
        </pc:spChg>
        <pc:spChg chg="add mod">
          <ac:chgData name="최은서" userId="ad50ce77-ddbb-4353-aaa6-2878a1aaf621" providerId="ADAL" clId="{10261351-EDA3-4395-B7AB-113957046C37}" dt="2021-05-14T12:21:18.590" v="3479" actId="113"/>
          <ac:spMkLst>
            <pc:docMk/>
            <pc:sldMk cId="3592578926" sldId="269"/>
            <ac:spMk id="17" creationId="{F8D9C790-6981-46C6-A662-5F195A3189F6}"/>
          </ac:spMkLst>
        </pc:spChg>
        <pc:spChg chg="add mod">
          <ac:chgData name="최은서" userId="ad50ce77-ddbb-4353-aaa6-2878a1aaf621" providerId="ADAL" clId="{10261351-EDA3-4395-B7AB-113957046C37}" dt="2021-05-14T12:27:16.318" v="3612" actId="20577"/>
          <ac:spMkLst>
            <pc:docMk/>
            <pc:sldMk cId="3592578926" sldId="269"/>
            <ac:spMk id="18" creationId="{1504F846-E5ED-428A-9CAD-581052E33875}"/>
          </ac:spMkLst>
        </pc:spChg>
        <pc:spChg chg="add del mod">
          <ac:chgData name="최은서" userId="ad50ce77-ddbb-4353-aaa6-2878a1aaf621" providerId="ADAL" clId="{10261351-EDA3-4395-B7AB-113957046C37}" dt="2021-05-14T12:26:26.277" v="3599" actId="478"/>
          <ac:spMkLst>
            <pc:docMk/>
            <pc:sldMk cId="3592578926" sldId="269"/>
            <ac:spMk id="19" creationId="{AD2615BF-CA4C-4952-9238-282CAD48A08D}"/>
          </ac:spMkLst>
        </pc:spChg>
        <pc:spChg chg="add mod">
          <ac:chgData name="최은서" userId="ad50ce77-ddbb-4353-aaa6-2878a1aaf621" providerId="ADAL" clId="{10261351-EDA3-4395-B7AB-113957046C37}" dt="2021-05-14T12:27:23.450" v="3616" actId="20577"/>
          <ac:spMkLst>
            <pc:docMk/>
            <pc:sldMk cId="3592578926" sldId="269"/>
            <ac:spMk id="20" creationId="{0472E843-C835-4813-8BF5-73E47C05A541}"/>
          </ac:spMkLst>
        </pc:spChg>
        <pc:picChg chg="del">
          <ac:chgData name="최은서" userId="ad50ce77-ddbb-4353-aaa6-2878a1aaf621" providerId="ADAL" clId="{10261351-EDA3-4395-B7AB-113957046C37}" dt="2021-05-14T12:19:03.761" v="3440" actId="478"/>
          <ac:picMkLst>
            <pc:docMk/>
            <pc:sldMk cId="3592578926" sldId="269"/>
            <ac:picMk id="5" creationId="{636E978B-67AB-4ABE-8707-0C1EF411AC03}"/>
          </ac:picMkLst>
        </pc:picChg>
        <pc:picChg chg="del">
          <ac:chgData name="최은서" userId="ad50ce77-ddbb-4353-aaa6-2878a1aaf621" providerId="ADAL" clId="{10261351-EDA3-4395-B7AB-113957046C37}" dt="2021-05-14T12:19:23.990" v="3458" actId="478"/>
          <ac:picMkLst>
            <pc:docMk/>
            <pc:sldMk cId="3592578926" sldId="269"/>
            <ac:picMk id="8" creationId="{70A60A95-A763-4632-8F41-630D30189150}"/>
          </ac:picMkLst>
        </pc:picChg>
        <pc:picChg chg="del">
          <ac:chgData name="최은서" userId="ad50ce77-ddbb-4353-aaa6-2878a1aaf621" providerId="ADAL" clId="{10261351-EDA3-4395-B7AB-113957046C37}" dt="2021-05-14T12:19:21.795" v="3457" actId="478"/>
          <ac:picMkLst>
            <pc:docMk/>
            <pc:sldMk cId="3592578926" sldId="269"/>
            <ac:picMk id="12" creationId="{DE49CCDD-C4BB-4BD2-A243-4A1EFADBEB62}"/>
          </ac:picMkLst>
        </pc:picChg>
        <pc:cxnChg chg="add mod">
          <ac:chgData name="최은서" userId="ad50ce77-ddbb-4353-aaa6-2878a1aaf621" providerId="ADAL" clId="{10261351-EDA3-4395-B7AB-113957046C37}" dt="2021-05-14T12:28:51.241" v="3627" actId="1582"/>
          <ac:cxnSpMkLst>
            <pc:docMk/>
            <pc:sldMk cId="3592578926" sldId="269"/>
            <ac:cxnSpMk id="7" creationId="{23A8AAF4-B629-41F9-88F0-A9E2DDD36F0C}"/>
          </ac:cxnSpMkLst>
        </pc:cxnChg>
        <pc:cxnChg chg="add mod">
          <ac:chgData name="최은서" userId="ad50ce77-ddbb-4353-aaa6-2878a1aaf621" providerId="ADAL" clId="{10261351-EDA3-4395-B7AB-113957046C37}" dt="2021-05-14T12:28:51.241" v="3627" actId="1582"/>
          <ac:cxnSpMkLst>
            <pc:docMk/>
            <pc:sldMk cId="3592578926" sldId="269"/>
            <ac:cxnSpMk id="21" creationId="{BAE0CC09-C863-457B-A33C-DB4656EE00D6}"/>
          </ac:cxnSpMkLst>
        </pc:cxnChg>
        <pc:cxnChg chg="add mod">
          <ac:chgData name="최은서" userId="ad50ce77-ddbb-4353-aaa6-2878a1aaf621" providerId="ADAL" clId="{10261351-EDA3-4395-B7AB-113957046C37}" dt="2021-05-14T12:28:51.241" v="3627" actId="1582"/>
          <ac:cxnSpMkLst>
            <pc:docMk/>
            <pc:sldMk cId="3592578926" sldId="269"/>
            <ac:cxnSpMk id="24" creationId="{14B75DA8-94C1-4AF9-AF0C-D71DE27BDED0}"/>
          </ac:cxnSpMkLst>
        </pc:cxnChg>
        <pc:cxnChg chg="add mod">
          <ac:chgData name="최은서" userId="ad50ce77-ddbb-4353-aaa6-2878a1aaf621" providerId="ADAL" clId="{10261351-EDA3-4395-B7AB-113957046C37}" dt="2021-05-14T12:29:11.949" v="3634" actId="14100"/>
          <ac:cxnSpMkLst>
            <pc:docMk/>
            <pc:sldMk cId="3592578926" sldId="269"/>
            <ac:cxnSpMk id="27" creationId="{1B5D1A84-6EB6-4527-B74A-52DBD9B6D450}"/>
          </ac:cxnSpMkLst>
        </pc:cxnChg>
        <pc:cxnChg chg="add mod">
          <ac:chgData name="최은서" userId="ad50ce77-ddbb-4353-aaa6-2878a1aaf621" providerId="ADAL" clId="{10261351-EDA3-4395-B7AB-113957046C37}" dt="2021-05-14T12:29:16.475" v="3636" actId="14100"/>
          <ac:cxnSpMkLst>
            <pc:docMk/>
            <pc:sldMk cId="3592578926" sldId="269"/>
            <ac:cxnSpMk id="28" creationId="{FAAF1ACE-E898-4067-BF82-550B86D81444}"/>
          </ac:cxnSpMkLst>
        </pc:cxnChg>
        <pc:cxnChg chg="add mod">
          <ac:chgData name="최은서" userId="ad50ce77-ddbb-4353-aaa6-2878a1aaf621" providerId="ADAL" clId="{10261351-EDA3-4395-B7AB-113957046C37}" dt="2021-05-14T12:29:23.701" v="3639" actId="14100"/>
          <ac:cxnSpMkLst>
            <pc:docMk/>
            <pc:sldMk cId="3592578926" sldId="269"/>
            <ac:cxnSpMk id="29" creationId="{156828B3-FC32-4FDF-BD39-D6EE8082BC9C}"/>
          </ac:cxnSpMkLst>
        </pc:cxnChg>
      </pc:sldChg>
      <pc:sldMasterChg chg="setBg modSldLayout">
        <pc:chgData name="최은서" userId="ad50ce77-ddbb-4353-aaa6-2878a1aaf621" providerId="ADAL" clId="{10261351-EDA3-4395-B7AB-113957046C37}" dt="2021-05-12T10:51:02.403" v="2"/>
        <pc:sldMasterMkLst>
          <pc:docMk/>
          <pc:sldMasterMk cId="3917439903" sldId="2147483648"/>
        </pc:sldMasterMkLst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687377856" sldId="2147483649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80470519" sldId="2147483650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2630619934" sldId="2147483651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1240694647" sldId="2147483652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1552888905" sldId="2147483653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1215047876" sldId="2147483654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459423279" sldId="2147483655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2454029235" sldId="2147483656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1381515801" sldId="2147483657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1731522331" sldId="2147483658"/>
          </pc:sldLayoutMkLst>
        </pc:sldLayoutChg>
        <pc:sldLayoutChg chg="setBg">
          <pc:chgData name="최은서" userId="ad50ce77-ddbb-4353-aaa6-2878a1aaf621" providerId="ADAL" clId="{10261351-EDA3-4395-B7AB-113957046C37}" dt="2021-05-12T10:51:02.403" v="2"/>
          <pc:sldLayoutMkLst>
            <pc:docMk/>
            <pc:sldMasterMk cId="3917439903" sldId="2147483648"/>
            <pc:sldLayoutMk cId="66277517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DA283-F944-4569-9558-3198D831B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3BB18-F566-4BBB-A60F-1046D012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80C48-2564-4C36-98B5-2D453EE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6878C-5B2F-4E00-8B14-BA8BF685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AD1CE-3228-4C07-9323-C5E20B2E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7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AE464-1BEA-4E31-B037-EE469888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2B199-DB7C-493B-94A0-187084617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3FE1F-4471-40A3-9584-D59D93BC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3F9CF-BB3E-49A5-955F-50F07817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73F5-8303-4263-AB48-5353B1AA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2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F833E-8329-44F2-8B03-D1779FE6B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51CFF-9012-48AD-A5D5-A6AAAB5B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0F503-0D8B-4A14-A1B8-0CAC24BC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52C9B-B47F-4997-9F64-35A39FB1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38B2-3CAE-42CB-8FC4-B48CC92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7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76C25-A2A4-493E-8389-490D9186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6B95E-DA83-47E2-9A26-759596EC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B4610-431C-48A2-AD56-56E29637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4DA8E-49EE-4B00-A896-FAE226C2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52E63-6295-4DFD-A09D-BC36C4C5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8BC58-5166-4797-AE12-86130C6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C0A32-CD35-43D9-8406-56AF8F5A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363D3-52D1-4578-AFA7-0C494319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EE87B-70CE-481E-B3CE-E50AE397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B3449-7C75-4638-AA56-1BC429F1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94C36-7281-4CB7-BD4A-18FD2E92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907F8-FFE9-4890-8FDD-012AA51B2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9A37C-D2E9-440A-A8DF-F5F58EA9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BD9F3-15CC-4B5A-80E2-478E2AC4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551B3-6A1E-46B7-8F73-A7654AC5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A4D3D-84F0-4F0A-B5E4-3E8AE37B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499FA-B281-4ADB-B318-2F4A2949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E25D8-31F4-4BD2-85EB-36CF625D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AF459-96C3-48F6-A51D-10894DCC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85F42-5806-49A9-8D58-80C6D8AF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F0C0B1-FC7C-4A03-9059-3E01AE391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7092D-2304-4E6E-9382-178F8E90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56CE90-5BFA-4322-A88D-D36BBF8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6ACEB-FAEC-4F77-BF51-904708AF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8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1A79-AF8B-444C-B852-D6A17ACF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164D06-0794-42ED-9B12-2711B89F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E9674-64A2-49B0-9AED-7642BC10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18764-7C44-436E-ABF4-DCBB6E4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F9CDCB-26F8-4B98-93E8-072B2C57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0C4A0E-F58B-4EB8-B2CC-332239D1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B57A2E-884E-43DB-9E2E-70E1BA62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E664-B4A2-42B5-B1A2-B07F4D45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3F08-AF66-4BCE-BB3F-5DCF066F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521EE-5788-4980-80BA-208FA21A7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68298-BA72-4A77-A6FA-B934487E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F7779-067E-41E7-861A-109D8556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C93A3-6712-4A99-A6E2-9C6D99A0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2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9EDD-413D-48C0-90F0-5CAECC23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DF463-4966-44BB-8FE0-CF89ECB6E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938EB-C78A-481C-87B3-2B57BF7EB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D8A1F-7122-4276-B3A4-E3127B1C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157AB-D616-4304-AF82-83AE3031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A0469-6838-44D7-8575-21E964BA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B3D4D1-F147-475F-A2EA-6B12C572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55F40-0631-47C2-A5B7-67F28DD6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EAB88-BBCF-4FB3-BA13-13CEC64A4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C104-4BAD-414B-ADA3-2D27FB07254A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650A2-9F1A-4F13-A993-BFD5930FF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D93FE-AA47-4CD3-B53E-2F69A7ED2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3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5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2471737"/>
            <a:ext cx="10668000" cy="132873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09.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딥러닝 기반 주가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A7EFC5-8125-45EE-9699-2B3147F8E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025" y="5324475"/>
            <a:ext cx="4400550" cy="762000"/>
          </a:xfrm>
        </p:spPr>
        <p:txBody>
          <a:bodyPr/>
          <a:lstStyle/>
          <a:p>
            <a:r>
              <a:rPr lang="en-US" altLang="ko-KR" b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20193878 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최은서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171576" y="1033462"/>
            <a:ext cx="7172325" cy="151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파이썬 증권 데이터 분석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altLang="ko-KR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3000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구글 </a:t>
            </a:r>
            <a:r>
              <a:rPr lang="ko-KR" altLang="en-US" sz="3000" b="1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텐서플로를</a:t>
            </a:r>
            <a:r>
              <a:rPr lang="ko-KR" altLang="en-US" sz="3000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이용한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519C-A24A-4394-A530-84EF39EE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4450" cy="1325563"/>
          </a:xfrm>
        </p:spPr>
        <p:txBody>
          <a:bodyPr>
            <a:normAutofit/>
          </a:bodyPr>
          <a:lstStyle/>
          <a:p>
            <a:r>
              <a:rPr lang="ko-KR" altLang="en-US" sz="4800" spc="300" dirty="0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선형 회귀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3DE2-5E63-419F-AD2F-A0AAE63D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35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Y=</a:t>
            </a:r>
            <a:r>
              <a:rPr lang="en-US" altLang="ko-KR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ax+b</a:t>
            </a:r>
            <a:r>
              <a:rPr lang="ko-KR" altLang="en-US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일때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주어지면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=&gt;a, b</a:t>
            </a:r>
          </a:p>
          <a:p>
            <a:pPr marL="0" indent="0">
              <a:buNone/>
            </a:pP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선형 회귀 문제를 푼다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=&gt; a, b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찾아낸다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h(x)=w(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가중치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en-US" altLang="ko-KR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x+b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편향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가설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h(x)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최적의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w, b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찾는 과정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=&gt; y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추론 가능</a:t>
            </a: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4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519C-A24A-4394-A530-84EF39EE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4450" cy="1325563"/>
          </a:xfrm>
        </p:spPr>
        <p:txBody>
          <a:bodyPr>
            <a:normAutofit/>
          </a:bodyPr>
          <a:lstStyle/>
          <a:p>
            <a:r>
              <a:rPr lang="ko-KR" altLang="en-US" sz="4800" spc="300" dirty="0" err="1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머신러닝</a:t>
            </a:r>
            <a:endParaRPr lang="ko-KR" altLang="en-US" sz="4800" spc="300" dirty="0">
              <a:solidFill>
                <a:schemeClr val="bg2">
                  <a:lumMod val="90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3DE2-5E63-419F-AD2F-A0AAE63D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35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기계가 학습한다</a:t>
            </a: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buNone/>
            </a:pPr>
            <a:endParaRPr lang="ko-KR" altLang="en-US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AED11A-0DEB-4960-81A8-3D0973AF83B8}"/>
              </a:ext>
            </a:extLst>
          </p:cNvPr>
          <p:cNvSpPr/>
          <p:nvPr/>
        </p:nvSpPr>
        <p:spPr>
          <a:xfrm>
            <a:off x="1533525" y="2889250"/>
            <a:ext cx="9410700" cy="2224087"/>
          </a:xfrm>
          <a:prstGeom prst="rect">
            <a:avLst/>
          </a:prstGeom>
          <a:noFill/>
          <a:ln w="412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 “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컴퓨터 프로그램이 수행하는 작업 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T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가 경험 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E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통해서 성능 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 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만큼 </a:t>
            </a: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	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향상된 것으로 측정될 때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우리는 컴퓨터 프로그램이 학습한다고 말한다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725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519C-A24A-4394-A530-84EF39EE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spc="300" dirty="0" err="1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퍼셉트론</a:t>
            </a:r>
            <a:r>
              <a:rPr lang="ko-KR" altLang="en-US" sz="4800" spc="300" dirty="0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3DE2-5E63-419F-AD2F-A0AAE63D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퍼셉트론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신경세포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뉴런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인공적으로 모델링</a:t>
            </a: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신경세포로부터 정보를 받아 새로운 정보 생성</a:t>
            </a: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 다른 신경 세포로 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D659BD-0E18-4C2A-A2AD-5EC0834F0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23196" r="1554" b="29132"/>
          <a:stretch/>
        </p:blipFill>
        <p:spPr>
          <a:xfrm>
            <a:off x="726772" y="3504524"/>
            <a:ext cx="5512104" cy="19600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7BE2B30-1134-449D-A6E0-5FEFFEE389F6}"/>
              </a:ext>
            </a:extLst>
          </p:cNvPr>
          <p:cNvSpPr/>
          <p:nvPr/>
        </p:nvSpPr>
        <p:spPr>
          <a:xfrm>
            <a:off x="6715125" y="3267074"/>
            <a:ext cx="4819650" cy="3400425"/>
          </a:xfrm>
          <a:prstGeom prst="rect">
            <a:avLst/>
          </a:prstGeom>
          <a:noFill/>
          <a:ln w="412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회로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다층 </a:t>
            </a:r>
            <a:r>
              <a:rPr lang="ko-KR" altLang="en-US" sz="2000" spc="300" dirty="0" err="1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퍼셉트론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이용 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=&gt; 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컴퓨터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!!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78BE72E1-54F1-4040-A902-00A16012A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056839"/>
                  </p:ext>
                </p:extLst>
              </p:nvPr>
            </p:nvGraphicFramePr>
            <p:xfrm>
              <a:off x="6915148" y="4001294"/>
              <a:ext cx="4438652" cy="1941840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109663">
                      <a:extLst>
                        <a:ext uri="{9D8B030D-6E8A-4147-A177-3AD203B41FA5}">
                          <a16:colId xmlns:a16="http://schemas.microsoft.com/office/drawing/2014/main" val="2594232017"/>
                        </a:ext>
                      </a:extLst>
                    </a:gridCol>
                    <a:gridCol w="1109663">
                      <a:extLst>
                        <a:ext uri="{9D8B030D-6E8A-4147-A177-3AD203B41FA5}">
                          <a16:colId xmlns:a16="http://schemas.microsoft.com/office/drawing/2014/main" val="4086778520"/>
                        </a:ext>
                      </a:extLst>
                    </a:gridCol>
                    <a:gridCol w="1109663">
                      <a:extLst>
                        <a:ext uri="{9D8B030D-6E8A-4147-A177-3AD203B41FA5}">
                          <a16:colId xmlns:a16="http://schemas.microsoft.com/office/drawing/2014/main" val="3917335903"/>
                        </a:ext>
                      </a:extLst>
                    </a:gridCol>
                    <a:gridCol w="1109663">
                      <a:extLst>
                        <a:ext uri="{9D8B030D-6E8A-4147-A177-3AD203B41FA5}">
                          <a16:colId xmlns:a16="http://schemas.microsoft.com/office/drawing/2014/main" val="1047305486"/>
                        </a:ext>
                      </a:extLst>
                    </a:gridCol>
                  </a:tblGrid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w1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w2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ko-KR" altLang="en-US" sz="1800" b="1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717215"/>
                      </a:ext>
                    </a:extLst>
                  </a:tr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AND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0.7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063188"/>
                      </a:ext>
                    </a:extLst>
                  </a:tr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NAND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0.7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463526"/>
                      </a:ext>
                    </a:extLst>
                  </a:tr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OR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555048"/>
                      </a:ext>
                    </a:extLst>
                  </a:tr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XOR</a:t>
                          </a:r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AND(NAND(x1, x2), OR(x1, x2))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NAND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5385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78BE72E1-54F1-4040-A902-00A16012A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056839"/>
                  </p:ext>
                </p:extLst>
              </p:nvPr>
            </p:nvGraphicFramePr>
            <p:xfrm>
              <a:off x="6915148" y="4001294"/>
              <a:ext cx="4438652" cy="1941840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109663">
                      <a:extLst>
                        <a:ext uri="{9D8B030D-6E8A-4147-A177-3AD203B41FA5}">
                          <a16:colId xmlns:a16="http://schemas.microsoft.com/office/drawing/2014/main" val="2594232017"/>
                        </a:ext>
                      </a:extLst>
                    </a:gridCol>
                    <a:gridCol w="1109663">
                      <a:extLst>
                        <a:ext uri="{9D8B030D-6E8A-4147-A177-3AD203B41FA5}">
                          <a16:colId xmlns:a16="http://schemas.microsoft.com/office/drawing/2014/main" val="4086778520"/>
                        </a:ext>
                      </a:extLst>
                    </a:gridCol>
                    <a:gridCol w="1109663">
                      <a:extLst>
                        <a:ext uri="{9D8B030D-6E8A-4147-A177-3AD203B41FA5}">
                          <a16:colId xmlns:a16="http://schemas.microsoft.com/office/drawing/2014/main" val="3917335903"/>
                        </a:ext>
                      </a:extLst>
                    </a:gridCol>
                    <a:gridCol w="1109663">
                      <a:extLst>
                        <a:ext uri="{9D8B030D-6E8A-4147-A177-3AD203B41FA5}">
                          <a16:colId xmlns:a16="http://schemas.microsoft.com/office/drawing/2014/main" val="1047305486"/>
                        </a:ext>
                      </a:extLst>
                    </a:gridCol>
                  </a:tblGrid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w1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w2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99" t="-7813" r="-1099" b="-4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17215"/>
                      </a:ext>
                    </a:extLst>
                  </a:tr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AND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0.7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063188"/>
                      </a:ext>
                    </a:extLst>
                  </a:tr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NAND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0.7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463526"/>
                      </a:ext>
                    </a:extLst>
                  </a:tr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OR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555048"/>
                      </a:ext>
                    </a:extLst>
                  </a:tr>
                  <a:tr h="3883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XOR</a:t>
                          </a:r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AND(NAND(x1, x2), OR(x1, x2))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NAND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5385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2214BD-DA26-4BB1-B44C-AA6508011531}"/>
              </a:ext>
            </a:extLst>
          </p:cNvPr>
          <p:cNvSpPr txBox="1"/>
          <p:nvPr/>
        </p:nvSpPr>
        <p:spPr>
          <a:xfrm>
            <a:off x="199092" y="5599022"/>
            <a:ext cx="214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입력신호</a:t>
            </a:r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가중치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403CF-B7AB-4801-A8D3-0C22ED2F043B}"/>
              </a:ext>
            </a:extLst>
          </p:cNvPr>
          <p:cNvSpPr txBox="1"/>
          <p:nvPr/>
        </p:nvSpPr>
        <p:spPr>
          <a:xfrm>
            <a:off x="3944471" y="5644034"/>
            <a:ext cx="2532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출력신호</a:t>
            </a:r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spc="300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임계값</a:t>
            </a:r>
            <a:endParaRPr lang="en-US" altLang="ko-KR" sz="2000" spc="3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dist"/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1=&gt; 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활성화한다</a:t>
            </a:r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2000" spc="3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96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519C-A24A-4394-A530-84EF39EE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spc="300" dirty="0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활성화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883DE2-5E63-419F-AD2F-A0AAE63DD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29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ko-KR" altLang="en-US" spc="300" dirty="0">
                    <a:solidFill>
                      <a:schemeClr val="bg1">
                        <a:lumMod val="9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입력 신호의 총합이 </a:t>
                </a:r>
                <a:r>
                  <a:rPr lang="ko-KR" altLang="en-US" spc="300" dirty="0" err="1">
                    <a:solidFill>
                      <a:schemeClr val="bg1">
                        <a:lumMod val="9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임계값</a:t>
                </a:r>
                <a:r>
                  <a:rPr lang="ko-KR" altLang="en-US" spc="300" dirty="0">
                    <a:solidFill>
                      <a:schemeClr val="bg1">
                        <a:lumMod val="9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1" kern="12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𝜽</m:t>
                    </m:r>
                  </m:oMath>
                </a14:m>
                <a:r>
                  <a:rPr lang="ko-KR" altLang="en-US" spc="300" dirty="0">
                    <a:solidFill>
                      <a:schemeClr val="bg1">
                        <a:lumMod val="9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을 넘어설 때 특정 값을 출력하는 함수</a:t>
                </a:r>
                <a:endParaRPr lang="en-US" altLang="ko-KR" spc="300" dirty="0">
                  <a:solidFill>
                    <a:schemeClr val="bg1">
                      <a:lumMod val="9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883DE2-5E63-419F-AD2F-A0AAE63DD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29316"/>
              </a:xfrm>
              <a:blipFill>
                <a:blip r:embed="rId2"/>
                <a:stretch>
                  <a:fillRect l="-1217" t="-1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83655-C3EB-4B79-A3E3-C138636BB7C0}"/>
                  </a:ext>
                </a:extLst>
              </p:cNvPr>
              <p:cNvSpPr txBox="1"/>
              <p:nvPr/>
            </p:nvSpPr>
            <p:spPr>
              <a:xfrm>
                <a:off x="739079" y="3136956"/>
                <a:ext cx="2841812" cy="652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계단</m:t>
                      </m:r>
                      <m:r>
                        <a:rPr lang="ko-KR" alt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함</m:t>
                      </m:r>
                      <m:r>
                        <a:rPr lang="ko-KR" alt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수</m:t>
                      </m:r>
                    </m:oMath>
                  </m:oMathPara>
                </a14:m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0, 1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83655-C3EB-4B79-A3E3-C138636BB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79" y="3136956"/>
                <a:ext cx="2841812" cy="652679"/>
              </a:xfrm>
              <a:prstGeom prst="rect">
                <a:avLst/>
              </a:prstGeom>
              <a:blipFill>
                <a:blip r:embed="rId3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D5D4BC71-7E8A-4936-BC30-782F270FBD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" t="15105" r="23973" b="14905"/>
          <a:stretch/>
        </p:blipFill>
        <p:spPr>
          <a:xfrm>
            <a:off x="1680373" y="4198166"/>
            <a:ext cx="3397683" cy="2448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78DCB4-03C4-4D63-B4FE-E011276B8922}"/>
                  </a:ext>
                </a:extLst>
              </p:cNvPr>
              <p:cNvSpPr/>
              <p:nvPr/>
            </p:nvSpPr>
            <p:spPr>
              <a:xfrm>
                <a:off x="3254299" y="3125044"/>
                <a:ext cx="1823757" cy="964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0(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1(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78DCB4-03C4-4D63-B4FE-E011276B8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99" y="3125044"/>
                <a:ext cx="1823757" cy="96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519C-A24A-4394-A530-84EF39EE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7"/>
            <a:ext cx="3258671" cy="934757"/>
          </a:xfrm>
        </p:spPr>
        <p:txBody>
          <a:bodyPr>
            <a:normAutofit/>
          </a:bodyPr>
          <a:lstStyle/>
          <a:p>
            <a:r>
              <a:rPr lang="ko-KR" altLang="en-US" spc="300" dirty="0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활성화 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5DA24A-9F3F-40FC-A982-2FB8655C2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4" t="12239" r="16040" b="21386"/>
          <a:stretch/>
        </p:blipFill>
        <p:spPr>
          <a:xfrm>
            <a:off x="4267763" y="3695355"/>
            <a:ext cx="3770010" cy="276826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799E893-224E-4676-AF8C-4435B8F55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8" t="37688" r="51206" b="52051"/>
          <a:stretch/>
        </p:blipFill>
        <p:spPr>
          <a:xfrm>
            <a:off x="4267763" y="2986008"/>
            <a:ext cx="1381495" cy="57778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170E08F-DCCD-4B5E-87C9-B556CA2DD3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9" t="19577" r="47830" b="69632"/>
          <a:stretch/>
        </p:blipFill>
        <p:spPr>
          <a:xfrm>
            <a:off x="318324" y="2949356"/>
            <a:ext cx="1355867" cy="651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A2DB2-C24D-4E4E-B1DE-51E35D332597}"/>
                  </a:ext>
                </a:extLst>
              </p:cNvPr>
              <p:cNvSpPr txBox="1"/>
              <p:nvPr/>
            </p:nvSpPr>
            <p:spPr>
              <a:xfrm>
                <a:off x="258608" y="2565884"/>
                <a:ext cx="2841812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시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그모이드 함수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0~1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A2DB2-C24D-4E4E-B1DE-51E35D3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08" y="2565884"/>
                <a:ext cx="2841812" cy="374526"/>
              </a:xfrm>
              <a:prstGeom prst="rect">
                <a:avLst/>
              </a:prstGeom>
              <a:blipFill>
                <a:blip r:embed="rId5"/>
                <a:stretch>
                  <a:fillRect l="-64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30A90ED-2118-4B94-9A6E-3D647CFD7F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t="20385" r="23167" b="17304"/>
          <a:stretch/>
        </p:blipFill>
        <p:spPr>
          <a:xfrm>
            <a:off x="298169" y="3705567"/>
            <a:ext cx="3706050" cy="2768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E2B98C-3DBE-4418-8345-7773918FC718}"/>
                  </a:ext>
                </a:extLst>
              </p:cNvPr>
              <p:cNvSpPr txBox="1"/>
              <p:nvPr/>
            </p:nvSpPr>
            <p:spPr>
              <a:xfrm>
                <a:off x="4216123" y="2611482"/>
                <a:ext cx="2841812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𝒕𝒂𝒏𝒉</m:t>
                    </m:r>
                    <m:r>
                      <a:rPr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수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-1~1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E2B98C-3DBE-4418-8345-7773918FC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23" y="2611482"/>
                <a:ext cx="2841812" cy="374526"/>
              </a:xfrm>
              <a:prstGeom prst="rect">
                <a:avLst/>
              </a:prstGeom>
              <a:blipFill>
                <a:blip r:embed="rId7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8E4F7611-5FAC-493C-8BA7-7815247504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9" t="46420" r="41147" b="32652"/>
          <a:stretch/>
        </p:blipFill>
        <p:spPr>
          <a:xfrm>
            <a:off x="10440474" y="1523527"/>
            <a:ext cx="1330388" cy="9146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B5229A-C2E1-4288-BE4D-A2ADCAD322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7" t="13924" r="20701" b="16533"/>
          <a:stretch/>
        </p:blipFill>
        <p:spPr>
          <a:xfrm>
            <a:off x="8301318" y="3705567"/>
            <a:ext cx="3592513" cy="2795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CA7CB-4715-4648-B238-8A91B2B45FDA}"/>
                  </a:ext>
                </a:extLst>
              </p:cNvPr>
              <p:cNvSpPr txBox="1"/>
              <p:nvPr/>
            </p:nvSpPr>
            <p:spPr>
              <a:xfrm>
                <a:off x="8581629" y="1671885"/>
                <a:ext cx="1858845" cy="652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소</a:t>
                </a:r>
                <a14:m>
                  <m:oMath xmlns:m="http://schemas.openxmlformats.org/officeDocument/2006/math">
                    <m:r>
                      <a:rPr lang="ko-KR" alt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프</m:t>
                    </m:r>
                    <m:r>
                      <a:rPr lang="ko-KR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맥</m:t>
                    </m:r>
                    <m:r>
                      <a:rPr lang="ko-KR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스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수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0~1,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CA7CB-4715-4648-B238-8A91B2B45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629" y="1671885"/>
                <a:ext cx="1858845" cy="652679"/>
              </a:xfrm>
              <a:prstGeom prst="rect">
                <a:avLst/>
              </a:prstGeom>
              <a:blipFill>
                <a:blip r:embed="rId10"/>
                <a:stretch>
                  <a:fillRect l="-2951" t="-23364" r="-1639" b="-106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E1C8D-53A7-4878-AA29-B2CAF9951EEE}"/>
                  </a:ext>
                </a:extLst>
              </p:cNvPr>
              <p:cNvSpPr txBox="1"/>
              <p:nvPr/>
            </p:nvSpPr>
            <p:spPr>
              <a:xfrm>
                <a:off x="8263856" y="2557692"/>
                <a:ext cx="2841812" cy="375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𝒆𝑳𝑼</m:t>
                    </m:r>
                    <m:r>
                      <a:rPr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수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0~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E1C8D-53A7-4878-AA29-B2CAF9951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856" y="2557692"/>
                <a:ext cx="2841812" cy="375680"/>
              </a:xfrm>
              <a:prstGeom prst="rect">
                <a:avLst/>
              </a:prstGeom>
              <a:blipFill>
                <a:blip r:embed="rId11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582C43F-808D-4E30-BFEE-C0898DBB6A57}"/>
                  </a:ext>
                </a:extLst>
              </p:cNvPr>
              <p:cNvSpPr/>
              <p:nvPr/>
            </p:nvSpPr>
            <p:spPr>
              <a:xfrm>
                <a:off x="8301318" y="2940409"/>
                <a:ext cx="1721224" cy="67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0(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0)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582C43F-808D-4E30-BFEE-C0898DBB6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318" y="2940409"/>
                <a:ext cx="1721224" cy="6717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42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519C-A24A-4394-A530-84EF39EE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706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spc="300" dirty="0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다층 </a:t>
            </a:r>
            <a:r>
              <a:rPr lang="ko-KR" altLang="en-US" sz="4800" spc="300" dirty="0" err="1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퍼셉트론</a:t>
            </a:r>
            <a:endParaRPr lang="ko-KR" altLang="en-US" sz="4800" spc="300" dirty="0">
              <a:solidFill>
                <a:schemeClr val="bg2">
                  <a:lumMod val="90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3DE2-5E63-419F-AD2F-A0AAE63D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퍼셉트론을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여러 층으로 구성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비선형 문제 해결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+XOR 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게이트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다층 </a:t>
            </a:r>
            <a:r>
              <a:rPr lang="ko-KR" altLang="en-US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퍼셉트론의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입력층에서 출력층까지 신호가 전달되는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E978B-67AB-4ABE-8707-0C1EF411A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1" t="27986" r="41441" b="15810"/>
          <a:stretch/>
        </p:blipFill>
        <p:spPr>
          <a:xfrm>
            <a:off x="431858" y="3059356"/>
            <a:ext cx="3857625" cy="3386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A2AF9B-B0B2-47E1-AC86-360DE0604B6D}"/>
                  </a:ext>
                </a:extLst>
              </p:cNvPr>
              <p:cNvSpPr txBox="1"/>
              <p:nvPr/>
            </p:nvSpPr>
            <p:spPr>
              <a:xfrm>
                <a:off x="7626166" y="3107886"/>
                <a:ext cx="1182375" cy="85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4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A2AF9B-B0B2-47E1-AC86-360DE0604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66" y="3107886"/>
                <a:ext cx="1182375" cy="854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C6A8E1-68F7-4E62-8BF0-B900A0C0F6A6}"/>
              </a:ext>
            </a:extLst>
          </p:cNvPr>
          <p:cNvSpPr txBox="1"/>
          <p:nvPr/>
        </p:nvSpPr>
        <p:spPr>
          <a:xfrm>
            <a:off x="8732746" y="3265681"/>
            <a:ext cx="294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층의 </a:t>
            </a:r>
            <a:r>
              <a:rPr lang="ko-KR" altLang="en-US" sz="2000" spc="300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퍼셉트론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중 </a:t>
            </a:r>
            <a:endParaRPr lang="en-US" altLang="ko-KR" sz="2000" spc="3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첫번째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53F34F-AF8F-4F0F-A6CD-AC4CAE5E8A96}"/>
                  </a:ext>
                </a:extLst>
              </p:cNvPr>
              <p:cNvSpPr txBox="1"/>
              <p:nvPr/>
            </p:nvSpPr>
            <p:spPr>
              <a:xfrm>
                <a:off x="7626166" y="4120530"/>
                <a:ext cx="1275349" cy="945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4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53F34F-AF8F-4F0F-A6CD-AC4CAE5E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66" y="4120530"/>
                <a:ext cx="1275349" cy="945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FA8F991-F6E4-4EC8-B45F-D20BD1F46903}"/>
              </a:ext>
            </a:extLst>
          </p:cNvPr>
          <p:cNvSpPr txBox="1"/>
          <p:nvPr/>
        </p:nvSpPr>
        <p:spPr>
          <a:xfrm>
            <a:off x="8901515" y="4249636"/>
            <a:ext cx="2940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층의 가중치 중 </a:t>
            </a:r>
            <a:endParaRPr lang="en-US" altLang="ko-KR" sz="2000" spc="3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(n-1)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층의 </a:t>
            </a:r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</a:t>
            </a:r>
            <a:endParaRPr lang="en-US" altLang="ko-KR" sz="2000" spc="3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-&gt;n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층의 </a:t>
            </a:r>
            <a:r>
              <a:rPr lang="en-US" altLang="ko-KR" sz="2000" spc="300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6D1EA1-4F11-4918-BBE9-EA8AAAC2F12A}"/>
                  </a:ext>
                </a:extLst>
              </p:cNvPr>
              <p:cNvSpPr txBox="1"/>
              <p:nvPr/>
            </p:nvSpPr>
            <p:spPr>
              <a:xfrm>
                <a:off x="7626165" y="5219524"/>
                <a:ext cx="1174360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4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6D1EA1-4F11-4918-BBE9-EA8AAAC2F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65" y="5219524"/>
                <a:ext cx="1174360" cy="876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3B4A764-AED4-4113-AE04-B62323CAFDB5}"/>
              </a:ext>
            </a:extLst>
          </p:cNvPr>
          <p:cNvSpPr txBox="1"/>
          <p:nvPr/>
        </p:nvSpPr>
        <p:spPr>
          <a:xfrm>
            <a:off x="8808541" y="5303649"/>
            <a:ext cx="3284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층의 </a:t>
            </a:r>
            <a:r>
              <a:rPr lang="en-US" altLang="ko-KR" sz="2000" spc="300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</a:t>
            </a:r>
            <a:endParaRPr lang="en-US" altLang="ko-KR" sz="2000" spc="3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2000" spc="300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퍼셉트론으로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향하는 편향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2E500-6F1D-41DA-B4EC-C9025EA334D8}"/>
              </a:ext>
            </a:extLst>
          </p:cNvPr>
          <p:cNvSpPr txBox="1"/>
          <p:nvPr/>
        </p:nvSpPr>
        <p:spPr>
          <a:xfrm>
            <a:off x="5425516" y="4411146"/>
            <a:ext cx="208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가중치 </a:t>
            </a:r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중요도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9C863-0A72-42F6-AA7C-73AA97BD4351}"/>
              </a:ext>
            </a:extLst>
          </p:cNvPr>
          <p:cNvSpPr txBox="1"/>
          <p:nvPr/>
        </p:nvSpPr>
        <p:spPr>
          <a:xfrm>
            <a:off x="5441067" y="5457537"/>
            <a:ext cx="208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편향 </a:t>
            </a:r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활성화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5E5A1-5026-4AA9-9860-0A4A35C4A429}"/>
                  </a:ext>
                </a:extLst>
              </p:cNvPr>
              <p:cNvSpPr txBox="1"/>
              <p:nvPr/>
            </p:nvSpPr>
            <p:spPr>
              <a:xfrm>
                <a:off x="5438775" y="6095661"/>
                <a:ext cx="44625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Cf)</a:t>
                </a:r>
                <a:r>
                  <a:rPr lang="ko-KR" altLang="en-US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은닉층의 활성화 함수 </a:t>
                </a:r>
                <a:r>
                  <a:rPr lang="en-US" altLang="ko-KR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h()</a:t>
                </a:r>
              </a:p>
              <a:p>
                <a:pPr algn="dist"/>
                <a:r>
                  <a:rPr lang="en-US" altLang="ko-KR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    </a:t>
                </a:r>
                <a:r>
                  <a:rPr lang="ko-KR" altLang="en-US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출력층의 활성화 함수 </a:t>
                </a:r>
                <a14:m>
                  <m:oMath xmlns:m="http://schemas.openxmlformats.org/officeDocument/2006/math">
                    <m:r>
                      <a:rPr lang="ko-KR" altLang="en-US" sz="2000" i="1" spc="3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𝜎</m:t>
                    </m:r>
                    <m:r>
                      <a:rPr lang="en-US" altLang="ko-KR" sz="2000" b="0" i="1" spc="3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()</m:t>
                    </m:r>
                  </m:oMath>
                </a14:m>
                <a:endParaRPr lang="ko-KR" altLang="en-US" sz="2000" spc="3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5E5A1-5026-4AA9-9860-0A4A35C4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75" y="6095661"/>
                <a:ext cx="4462555" cy="707886"/>
              </a:xfrm>
              <a:prstGeom prst="rect">
                <a:avLst/>
              </a:prstGeom>
              <a:blipFill>
                <a:blip r:embed="rId6"/>
                <a:stretch>
                  <a:fillRect l="-1366" t="-5172" r="-1503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10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519C-A24A-4394-A530-84EF39EE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706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spc="300" dirty="0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다층 </a:t>
            </a:r>
            <a:r>
              <a:rPr lang="ko-KR" altLang="en-US" sz="4800" spc="300" dirty="0" err="1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퍼셉트론</a:t>
            </a:r>
            <a:endParaRPr lang="ko-KR" altLang="en-US" sz="4800" spc="300" dirty="0">
              <a:solidFill>
                <a:schemeClr val="bg2">
                  <a:lumMod val="90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3DE2-5E63-419F-AD2F-A0AAE63D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11" y="1722113"/>
            <a:ext cx="5401235" cy="41559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은닉층</a:t>
            </a: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E978B-67AB-4ABE-8707-0C1EF411A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1" t="27986" r="41441" b="15810"/>
          <a:stretch/>
        </p:blipFill>
        <p:spPr>
          <a:xfrm>
            <a:off x="919261" y="2335960"/>
            <a:ext cx="3857625" cy="338623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0A60A95-A763-4632-8F41-630D301891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25531" r="18086" b="61897"/>
          <a:stretch/>
        </p:blipFill>
        <p:spPr>
          <a:xfrm>
            <a:off x="6551499" y="5862562"/>
            <a:ext cx="5320790" cy="65766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E49CCDD-C4BB-4BD2-A243-4A1EFADBEB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20452" r="11696" b="63881"/>
          <a:stretch/>
        </p:blipFill>
        <p:spPr>
          <a:xfrm>
            <a:off x="200441" y="5878095"/>
            <a:ext cx="5094899" cy="708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3C8C36-3B1F-4863-A6EF-185A3B06C4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20525" r="28322" b="11897"/>
          <a:stretch/>
        </p:blipFill>
        <p:spPr>
          <a:xfrm>
            <a:off x="6937489" y="2208063"/>
            <a:ext cx="4099309" cy="3514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975966-789E-4BF4-BE14-24BB2D4E6761}"/>
              </a:ext>
            </a:extLst>
          </p:cNvPr>
          <p:cNvSpPr txBox="1"/>
          <p:nvPr/>
        </p:nvSpPr>
        <p:spPr>
          <a:xfrm>
            <a:off x="10284157" y="1532890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800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출력층</a:t>
            </a:r>
            <a:endParaRPr lang="ko-KR" altLang="en-US" sz="2800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8D7F99-397B-4AD4-985A-3BD483081C72}"/>
                  </a:ext>
                </a:extLst>
              </p:cNvPr>
              <p:cNvSpPr txBox="1"/>
              <p:nvPr/>
            </p:nvSpPr>
            <p:spPr>
              <a:xfrm>
                <a:off x="4320222" y="304362"/>
                <a:ext cx="39176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Cf)</a:t>
                </a:r>
                <a:r>
                  <a:rPr lang="ko-KR" altLang="en-US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은닉층의 활성화 함수 </a:t>
                </a:r>
                <a:r>
                  <a:rPr lang="en-US" altLang="ko-KR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h()</a:t>
                </a:r>
              </a:p>
              <a:p>
                <a:pPr algn="dist"/>
                <a:r>
                  <a:rPr lang="en-US" altLang="ko-KR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    </a:t>
                </a:r>
                <a:r>
                  <a:rPr lang="ko-KR" altLang="en-US" sz="2000" spc="30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출력층의 활성화 함수 </a:t>
                </a:r>
                <a14:m>
                  <m:oMath xmlns:m="http://schemas.openxmlformats.org/officeDocument/2006/math">
                    <m:r>
                      <a:rPr lang="ko-KR" altLang="en-US" sz="2000" i="1" spc="3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𝜎</m:t>
                    </m:r>
                    <m:r>
                      <a:rPr lang="en-US" altLang="ko-KR" sz="2000" b="0" i="1" spc="3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()</m:t>
                    </m:r>
                  </m:oMath>
                </a14:m>
                <a:endParaRPr lang="ko-KR" altLang="en-US" sz="2000" spc="3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8D7F99-397B-4AD4-985A-3BD483081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2" y="304362"/>
                <a:ext cx="3917680" cy="707886"/>
              </a:xfrm>
              <a:prstGeom prst="rect">
                <a:avLst/>
              </a:prstGeom>
              <a:blipFill>
                <a:blip r:embed="rId6"/>
                <a:stretch>
                  <a:fillRect l="-1713" t="-5172" r="-1713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3107FC1-21ED-4CA2-8175-B43F6DEB239F}"/>
              </a:ext>
            </a:extLst>
          </p:cNvPr>
          <p:cNvSpPr txBox="1"/>
          <p:nvPr/>
        </p:nvSpPr>
        <p:spPr>
          <a:xfrm>
            <a:off x="8325317" y="170655"/>
            <a:ext cx="3917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회귀 </a:t>
            </a:r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000" spc="300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항등함수</a:t>
            </a:r>
            <a:endParaRPr lang="en-US" altLang="ko-KR" sz="2000" spc="3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dist"/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 분류 </a:t>
            </a:r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000" spc="300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시그모이드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함수</a:t>
            </a:r>
            <a:endParaRPr lang="en-US" altLang="ko-KR" sz="2000" spc="3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dist"/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다중 클래스 분류 </a:t>
            </a:r>
            <a:r>
              <a:rPr lang="en-US" altLang="ko-KR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000" spc="3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소프트 맥스</a:t>
            </a:r>
          </a:p>
        </p:txBody>
      </p:sp>
    </p:spTree>
    <p:extLst>
      <p:ext uri="{BB962C8B-B14F-4D97-AF65-F5344CB8AC3E}">
        <p14:creationId xmlns:p14="http://schemas.microsoft.com/office/powerpoint/2010/main" val="327818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C061-EC99-4C51-8471-AB60AD70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6CB1D-E77E-4097-A394-9EE28766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536C7-9895-41F0-9E2D-D07A90D512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56F571-6C65-462C-9321-5DCE5D779B3B}"/>
              </a:ext>
            </a:extLst>
          </p:cNvPr>
          <p:cNvSpPr/>
          <p:nvPr/>
        </p:nvSpPr>
        <p:spPr>
          <a:xfrm>
            <a:off x="1533525" y="2889250"/>
            <a:ext cx="9410700" cy="2224087"/>
          </a:xfrm>
          <a:prstGeom prst="rect">
            <a:avLst/>
          </a:prstGeom>
          <a:noFill/>
          <a:ln w="412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 “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기존 </a:t>
            </a:r>
            <a:r>
              <a:rPr lang="ko-KR" altLang="en-US" sz="2000" spc="300" dirty="0" err="1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머신러닝에서는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사람이 기계가 학습할 데이터 특징을 설계했지만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딥러닝 에서는 데이터 입력에서부터 결과 출력까지 사람의 개입을 배제 할 수 있다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138362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519C-A24A-4394-A530-84EF39EE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4450" cy="1325563"/>
          </a:xfrm>
        </p:spPr>
        <p:txBody>
          <a:bodyPr>
            <a:normAutofit/>
          </a:bodyPr>
          <a:lstStyle/>
          <a:p>
            <a:r>
              <a:rPr lang="ko-KR" altLang="en-US" sz="4800" spc="300" dirty="0" err="1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텐서플로</a:t>
            </a:r>
            <a:endParaRPr lang="ko-KR" altLang="en-US" sz="4800" spc="300" dirty="0">
              <a:solidFill>
                <a:schemeClr val="bg2">
                  <a:lumMod val="90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3DE2-5E63-419F-AD2F-A0AAE63D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35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심층 신경망 연구를 위한 </a:t>
            </a:r>
            <a:r>
              <a:rPr lang="ko-KR" altLang="en-US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머신러닝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라이브러리</a:t>
            </a: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buNone/>
            </a:pP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모든 데이터 구조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텐서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차원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동적 변화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n-</a:t>
            </a:r>
            <a:r>
              <a:rPr lang="ko-KR" altLang="en-US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텐서</a:t>
            </a: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ex). s=123, v=[1, 2, 3, 4],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m=[[1,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2,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3],[10, 20, 30]]…</a:t>
            </a:r>
          </a:p>
        </p:txBody>
      </p:sp>
    </p:spTree>
    <p:extLst>
      <p:ext uri="{BB962C8B-B14F-4D97-AF65-F5344CB8AC3E}">
        <p14:creationId xmlns:p14="http://schemas.microsoft.com/office/powerpoint/2010/main" val="328465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409</Words>
  <Application>Microsoft Office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LG Smart UI Regular</vt:lpstr>
      <vt:lpstr>LG Smart UI SemiBold</vt:lpstr>
      <vt:lpstr>맑은 고딕</vt:lpstr>
      <vt:lpstr>서울남산 장체B</vt:lpstr>
      <vt:lpstr>Arial</vt:lpstr>
      <vt:lpstr>Cambria Math</vt:lpstr>
      <vt:lpstr>Courier New</vt:lpstr>
      <vt:lpstr>Office 테마</vt:lpstr>
      <vt:lpstr>09. 딥러닝 기반 주가 예측</vt:lpstr>
      <vt:lpstr>머신러닝</vt:lpstr>
      <vt:lpstr>퍼셉트론 알고리즘</vt:lpstr>
      <vt:lpstr>활성화 함수</vt:lpstr>
      <vt:lpstr>활성화 함수</vt:lpstr>
      <vt:lpstr>다층 퍼셉트론</vt:lpstr>
      <vt:lpstr>다층 퍼셉트론</vt:lpstr>
      <vt:lpstr>PowerPoint 프레젠테이션</vt:lpstr>
      <vt:lpstr>텐서플로</vt:lpstr>
      <vt:lpstr>선형 회귀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최은서</dc:creator>
  <cp:lastModifiedBy>최은서</cp:lastModifiedBy>
  <cp:revision>1</cp:revision>
  <dcterms:created xsi:type="dcterms:W3CDTF">2021-05-12T10:49:50Z</dcterms:created>
  <dcterms:modified xsi:type="dcterms:W3CDTF">2021-05-15T04:10:13Z</dcterms:modified>
</cp:coreProperties>
</file>