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E9DC-09A7-4E26-A4B4-6D5095C66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47731-F727-4CF6-AA6E-7924D1D3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AF8C7-A84A-4859-9C42-28C9EDC7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51975-91BB-4B5C-B40E-D4909583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12A7E-940B-4E77-8B99-BAC38E2B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36F6-12A4-4080-B267-C09CA904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A2618-A41B-44AD-87ED-ADC99FC3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64F60-4541-40F0-885E-FCD03DD0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26A90-469F-4A51-A520-6099EE0D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F1A7F-FC67-4191-B4B0-AB0FF99C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F1544-2704-4218-95C4-3D6A17F34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8E0AC-B3D5-4F99-8F78-11C199CD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E4335-4401-48B0-8EB6-27CC98F4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2EF2D-22B4-46A3-BE9A-ABFEC999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A1631-018C-4463-A8E6-3EFBB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431DA-9919-4239-A140-0CAA5C60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10312-3714-4A71-9B63-E9EA75A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91025-F3ED-4526-BA26-9D7E78C4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80F8A-B8AF-4B49-B0E1-73F8D491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D0D3A-EF39-4685-8238-63D68C28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FFD9-2E6B-4B3F-9FA2-C7C48694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1099B-A5D5-42DC-8DDE-46DA68A7A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032F8-8AAB-4A19-AABC-4A79CE55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89211-5CD5-4946-9554-1C71BCD6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7A3F-B605-4E16-A220-1EDEFC2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CF7-7495-492D-ABFF-30C36854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60F19-3F22-43E0-9DB0-23DE2493F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BF5DA-2A7B-469D-97A2-E69BE437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EFFD1-5BA4-4F8B-A69D-D566263B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59647-8797-4803-BCF9-5D80BF16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5DDC0-7A1E-445B-84D2-5E707D6B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7F29-6A41-460D-99F5-F6300757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B30A0-703E-43A5-841C-4D954FB4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35391-D5DD-4598-913D-341EB2CDD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613CE-04AE-423D-8F32-C2CEDE411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C65C2-F247-47D6-812D-CC67CA8A8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31276B-06BC-47C7-8144-31EAD9B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1EBC11-34FB-4D32-AB7F-6E133937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D7BFB7-2484-420D-817C-51A85388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18E30-D705-4C88-9913-8DE4B9A4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4CA266-596A-4F1C-A3F8-2D4813E8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51132-2477-46C7-B7D2-0B6DA78C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EC0A8-F891-4753-B256-7D41A020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9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DDB67-9595-4265-A4BD-6350C554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17A390-EAB4-43F4-BEA1-974E2ED6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AA9A5-4ADA-432B-BC2B-466AAC5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1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A2AA-513B-445A-B8D9-027E5D09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A2B1C-ECDB-4EBC-82E4-FA3DEA4E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FDB68-8D61-4940-BCB3-20BF9560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1DDF3-2CC7-4C8E-AEC4-E0441F0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5D887-69D5-42B6-99A5-7848CEDD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E43EB-1117-40DC-8537-00C17BEA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D8E4-EAC7-41C6-B487-04101124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B85930-BAC9-427F-B196-6CB0AE54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DD73A-BEEC-42CE-8316-1500C0BC7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24589-98C6-43CB-BA3A-5106677E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A07BC-D4B3-4BEF-A1A0-EF9A7679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181E6-CB56-4545-9349-2FC7C80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0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A8F7D-8619-42A9-A101-BC3BF60C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B8590-1C62-46C2-9282-C5C52DB9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18DB-1ECE-409E-B6E1-BEB77F331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4635-9804-4E0D-94C3-E251B0C68FE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A75D8-4BCE-461C-8899-14A5EEE2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388C9-1E72-40B4-AB93-236C9EE9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943D-8B61-4C41-A9C6-9BD5F784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ontra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DE3D20-070B-4473-BE80-40F6C5049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Chap 8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9E162F-11DE-4BA8-9F98-207F0EA23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133D3-CFFA-4F31-9914-6153A25E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C4B1B-C78B-4C3E-A52B-7C67D2BA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A373F-BAE0-4B38-9FD1-D78BCE4D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돌파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E82AF-27A1-40DA-BBF3-E2D51FF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래리 윌리엄스가 개발한 투자 전략</a:t>
            </a:r>
            <a:endParaRPr lang="en-US" altLang="ko-KR" dirty="0"/>
          </a:p>
          <a:p>
            <a:r>
              <a:rPr lang="ko-KR" altLang="en-US" dirty="0"/>
              <a:t>가격이 전일 가격의 </a:t>
            </a:r>
            <a:r>
              <a:rPr lang="en-US" altLang="ko-KR" dirty="0"/>
              <a:t>K%</a:t>
            </a:r>
            <a:r>
              <a:rPr lang="ko-KR" altLang="en-US" dirty="0"/>
              <a:t>이상이 될 때 매수</a:t>
            </a:r>
            <a:endParaRPr lang="en-US" altLang="ko-KR" dirty="0"/>
          </a:p>
          <a:p>
            <a:r>
              <a:rPr lang="ko-KR" altLang="en-US" dirty="0"/>
              <a:t>장마감 시 매도</a:t>
            </a:r>
            <a:endParaRPr lang="en-US" altLang="ko-KR" dirty="0"/>
          </a:p>
          <a:p>
            <a:r>
              <a:rPr lang="ko-KR" altLang="en-US" dirty="0"/>
              <a:t>추세가 한 번 형성되면 계속 그 방향으로 움직인다는 추세 추종에 기반</a:t>
            </a:r>
          </a:p>
        </p:txBody>
      </p:sp>
    </p:spTree>
    <p:extLst>
      <p:ext uri="{BB962C8B-B14F-4D97-AF65-F5344CB8AC3E}">
        <p14:creationId xmlns:p14="http://schemas.microsoft.com/office/powerpoint/2010/main" val="7726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134-E516-49E6-97E4-FDF9B96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돌파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2AD16-8F14-4836-B016-113E1293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DAY </a:t>
            </a:r>
            <a:r>
              <a:rPr lang="ko-KR" altLang="en-US" dirty="0"/>
              <a:t>단위로 이루어지는 단기 매매기법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전날의 고가에서 저가를 빼서 가격 변동폭을 계산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장중 가격이 오늘 시가 </a:t>
            </a:r>
            <a:r>
              <a:rPr lang="en-US" altLang="ko-KR" dirty="0"/>
              <a:t>+ </a:t>
            </a:r>
            <a:r>
              <a:rPr lang="ko-KR" altLang="en-US" dirty="0"/>
              <a:t>전일 변동폭 </a:t>
            </a:r>
            <a:r>
              <a:rPr lang="en-US" altLang="ko-KR" dirty="0"/>
              <a:t>* K</a:t>
            </a:r>
            <a:r>
              <a:rPr lang="ko-KR" altLang="en-US" dirty="0"/>
              <a:t>를 돌파할 때 매수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장마감 시 무조건 매도</a:t>
            </a:r>
          </a:p>
        </p:txBody>
      </p:sp>
    </p:spTree>
    <p:extLst>
      <p:ext uri="{BB962C8B-B14F-4D97-AF65-F5344CB8AC3E}">
        <p14:creationId xmlns:p14="http://schemas.microsoft.com/office/powerpoint/2010/main" val="37090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4B5CE-D4EE-4311-8471-677F88F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C7943E-A9EC-49CF-BB72-52A18297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9" y="1158240"/>
            <a:ext cx="8390181" cy="5018723"/>
          </a:xfrm>
        </p:spPr>
      </p:pic>
    </p:spTree>
    <p:extLst>
      <p:ext uri="{BB962C8B-B14F-4D97-AF65-F5344CB8AC3E}">
        <p14:creationId xmlns:p14="http://schemas.microsoft.com/office/powerpoint/2010/main" val="39981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E2B3B-05DA-4868-918B-D2B1F59D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08924-8470-4392-8B16-89D68F19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크레온</a:t>
            </a:r>
            <a:r>
              <a:rPr lang="ko-KR" altLang="en-US" dirty="0"/>
              <a:t> 홈페이지 </a:t>
            </a:r>
            <a:r>
              <a:rPr lang="en-US" altLang="ko-KR" dirty="0">
                <a:hlinkClick r:id="rId2"/>
              </a:rPr>
              <a:t>https://www.creontrade.com</a:t>
            </a:r>
            <a:r>
              <a:rPr lang="ko-KR" altLang="en-US" dirty="0"/>
              <a:t>에 아이디 접속</a:t>
            </a:r>
            <a:endParaRPr lang="en-US" altLang="ko-KR" dirty="0"/>
          </a:p>
          <a:p>
            <a:r>
              <a:rPr lang="ko-KR" altLang="en-US" dirty="0"/>
              <a:t>시스템 트레이딩 신청</a:t>
            </a:r>
            <a:endParaRPr lang="en-US" altLang="ko-KR" dirty="0"/>
          </a:p>
          <a:p>
            <a:r>
              <a:rPr lang="en-US" altLang="ko-KR" dirty="0"/>
              <a:t>CREON HTS </a:t>
            </a:r>
            <a:r>
              <a:rPr lang="ko-KR" altLang="en-US" dirty="0"/>
              <a:t>프로그램 다운로드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CREON HTS </a:t>
            </a:r>
            <a:r>
              <a:rPr lang="ko-KR" altLang="en-US" dirty="0"/>
              <a:t>안에 </a:t>
            </a:r>
            <a:r>
              <a:rPr lang="en-US" altLang="ko-KR" dirty="0"/>
              <a:t>CREON </a:t>
            </a:r>
            <a:r>
              <a:rPr lang="ko-KR" altLang="en-US" dirty="0"/>
              <a:t>플러스 </a:t>
            </a:r>
            <a:r>
              <a:rPr lang="en-US" altLang="ko-KR" dirty="0"/>
              <a:t>API</a:t>
            </a:r>
            <a:r>
              <a:rPr lang="ko-KR" altLang="en-US" dirty="0"/>
              <a:t>가 포함</a:t>
            </a:r>
          </a:p>
        </p:txBody>
      </p:sp>
    </p:spTree>
    <p:extLst>
      <p:ext uri="{BB962C8B-B14F-4D97-AF65-F5344CB8AC3E}">
        <p14:creationId xmlns:p14="http://schemas.microsoft.com/office/powerpoint/2010/main" val="145499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F168-48B8-481E-B7F2-6F57FC59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FDC88-D232-4299-8FF8-BC65B3DB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크레온</a:t>
            </a:r>
            <a:r>
              <a:rPr lang="ko-KR" altLang="en-US" dirty="0"/>
              <a:t> 플러스 아이콘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주문 오브젝트 사용 동의</a:t>
            </a:r>
            <a:r>
              <a:rPr lang="en-US" altLang="ko-KR" dirty="0"/>
              <a:t>‘ – ‘</a:t>
            </a:r>
            <a:r>
              <a:rPr lang="ko-KR" altLang="en-US" dirty="0"/>
              <a:t>주문 내역 확인</a:t>
            </a:r>
            <a:r>
              <a:rPr lang="en-US" altLang="ko-KR" dirty="0"/>
              <a:t>‘ </a:t>
            </a:r>
            <a:r>
              <a:rPr lang="ko-KR" altLang="en-US" dirty="0"/>
              <a:t>비활성화</a:t>
            </a:r>
            <a:endParaRPr lang="en-US" altLang="ko-KR" dirty="0"/>
          </a:p>
          <a:p>
            <a:r>
              <a:rPr lang="ko-KR" altLang="en-US" dirty="0"/>
              <a:t>크레용 </a:t>
            </a:r>
            <a:r>
              <a:rPr lang="en-US" altLang="ko-KR" dirty="0"/>
              <a:t>API</a:t>
            </a:r>
            <a:r>
              <a:rPr lang="ko-KR" altLang="en-US" dirty="0"/>
              <a:t>를 사용하는 주문 관련 </a:t>
            </a:r>
            <a:r>
              <a:rPr lang="en-US" altLang="ko-KR" dirty="0"/>
              <a:t>COM </a:t>
            </a:r>
            <a:r>
              <a:rPr lang="ko-KR" altLang="en-US" dirty="0"/>
              <a:t>객체 사용에 동의</a:t>
            </a:r>
            <a:endParaRPr lang="en-US" altLang="ko-KR" dirty="0"/>
          </a:p>
          <a:p>
            <a:r>
              <a:rPr lang="ko-KR" altLang="en-US" dirty="0"/>
              <a:t>매번 주문 내역 확인 하는 것을 방지</a:t>
            </a:r>
          </a:p>
        </p:txBody>
      </p:sp>
    </p:spTree>
    <p:extLst>
      <p:ext uri="{BB962C8B-B14F-4D97-AF65-F5344CB8AC3E}">
        <p14:creationId xmlns:p14="http://schemas.microsoft.com/office/powerpoint/2010/main" val="375034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6A57-1841-4CB8-9246-99BE364D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B576A-4533-44AC-BE00-1CD543C3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크레온</a:t>
            </a:r>
            <a:r>
              <a:rPr lang="ko-KR" altLang="en-US" dirty="0"/>
              <a:t> 플러스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32</a:t>
            </a:r>
            <a:r>
              <a:rPr lang="ko-KR" altLang="en-US" dirty="0"/>
              <a:t>비트여서 </a:t>
            </a:r>
            <a:r>
              <a:rPr lang="en-US" altLang="ko-KR" dirty="0"/>
              <a:t>IDLE</a:t>
            </a:r>
            <a:r>
              <a:rPr lang="ko-KR" altLang="en-US" dirty="0"/>
              <a:t>도 </a:t>
            </a:r>
            <a:r>
              <a:rPr lang="en-US" altLang="ko-KR" dirty="0"/>
              <a:t>32</a:t>
            </a:r>
            <a:r>
              <a:rPr lang="ko-KR" altLang="en-US" dirty="0"/>
              <a:t>비트로 설정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운영체제 내부의 </a:t>
            </a:r>
            <a:r>
              <a:rPr lang="en-US" altLang="ko-KR" dirty="0"/>
              <a:t>COM </a:t>
            </a:r>
            <a:r>
              <a:rPr lang="ko-KR" altLang="en-US" dirty="0"/>
              <a:t>모듈에 접근하는 프로그램은 관리자 권한으로 실행해야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python.exe </a:t>
            </a:r>
            <a:r>
              <a:rPr lang="ko-KR" altLang="en-US" dirty="0"/>
              <a:t>속성 </a:t>
            </a:r>
            <a:r>
              <a:rPr lang="en-US" altLang="ko-KR" dirty="0"/>
              <a:t>&gt; </a:t>
            </a:r>
            <a:r>
              <a:rPr lang="ko-KR" altLang="en-US" dirty="0"/>
              <a:t>관리자 권한으로 이 프로그램 실행 체크</a:t>
            </a:r>
          </a:p>
        </p:txBody>
      </p:sp>
    </p:spTree>
    <p:extLst>
      <p:ext uri="{BB962C8B-B14F-4D97-AF65-F5344CB8AC3E}">
        <p14:creationId xmlns:p14="http://schemas.microsoft.com/office/powerpoint/2010/main" val="1503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90155-36E8-4558-9291-33B71AC9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2F94D-54C8-4AB5-8D1D-90F5E1DA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pywinauto</a:t>
            </a:r>
            <a:r>
              <a:rPr lang="ko-KR" altLang="en-US" dirty="0"/>
              <a:t> 설치 </a:t>
            </a:r>
            <a:r>
              <a:rPr lang="en-US" altLang="ko-KR" dirty="0"/>
              <a:t>–</a:t>
            </a:r>
            <a:r>
              <a:rPr lang="ko-KR" altLang="en-US" dirty="0" err="1"/>
              <a:t>크레온</a:t>
            </a:r>
            <a:r>
              <a:rPr lang="ko-KR" altLang="en-US" dirty="0"/>
              <a:t> 플러스 접속 과정을 자동화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자동화 파이썬 라이브러리</a:t>
            </a:r>
            <a:r>
              <a:rPr lang="en-US" altLang="ko-KR" dirty="0"/>
              <a:t>(</a:t>
            </a:r>
            <a:r>
              <a:rPr lang="ko-KR" altLang="en-US" dirty="0"/>
              <a:t>자동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89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4ABF2-9C14-4F00-92AD-4F11B520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8CD97-B42C-4AF4-B191-D923873E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F490E-4230-45CA-89B0-78B1AEE8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12" y="487771"/>
            <a:ext cx="10515600" cy="5439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8D396-22E6-454F-A501-0CEE2C7C61CB}"/>
              </a:ext>
            </a:extLst>
          </p:cNvPr>
          <p:cNvSpPr txBox="1"/>
          <p:nvPr/>
        </p:nvSpPr>
        <p:spPr>
          <a:xfrm>
            <a:off x="4911212" y="2283992"/>
            <a:ext cx="356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Taskkill</a:t>
            </a:r>
            <a:r>
              <a:rPr lang="en-US" altLang="ko-KR" dirty="0"/>
              <a:t> </a:t>
            </a:r>
            <a:r>
              <a:rPr lang="ko-KR" altLang="en-US" dirty="0"/>
              <a:t>프로세스 종료 명령</a:t>
            </a:r>
            <a:r>
              <a:rPr lang="en-US" altLang="ko-KR" dirty="0"/>
              <a:t>/</a:t>
            </a:r>
            <a:r>
              <a:rPr lang="ko-KR" altLang="en-US" dirty="0"/>
              <a:t>이미지명이 이것인 프로세스를</a:t>
            </a:r>
            <a:r>
              <a:rPr lang="en-US" altLang="ko-KR" dirty="0"/>
              <a:t>/ </a:t>
            </a:r>
            <a:r>
              <a:rPr lang="ko-KR" altLang="en-US" dirty="0"/>
              <a:t>강제로</a:t>
            </a:r>
            <a:r>
              <a:rPr lang="en-US" altLang="ko-KR" dirty="0"/>
              <a:t>/ </a:t>
            </a:r>
            <a:r>
              <a:rPr lang="ko-KR" altLang="en-US" dirty="0"/>
              <a:t>종료하라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1A3DF-CC17-444B-8A84-152F82F3A782}"/>
              </a:ext>
            </a:extLst>
          </p:cNvPr>
          <p:cNvSpPr txBox="1"/>
          <p:nvPr/>
        </p:nvSpPr>
        <p:spPr>
          <a:xfrm>
            <a:off x="7377880" y="3207322"/>
            <a:ext cx="356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WMIC </a:t>
            </a:r>
            <a:r>
              <a:rPr lang="ko-KR" altLang="en-US" dirty="0"/>
              <a:t>윈도우 시스템 정보를 조회</a:t>
            </a:r>
            <a:r>
              <a:rPr lang="en-US" altLang="ko-KR" dirty="0"/>
              <a:t>/</a:t>
            </a:r>
            <a:r>
              <a:rPr lang="ko-KR" altLang="en-US" dirty="0"/>
              <a:t>변경 </a:t>
            </a:r>
            <a:r>
              <a:rPr lang="en-US" altLang="ko-KR" dirty="0"/>
              <a:t>– </a:t>
            </a:r>
            <a:r>
              <a:rPr lang="ko-KR" altLang="en-US" dirty="0"/>
              <a:t>강제종료</a:t>
            </a:r>
            <a:r>
              <a:rPr lang="en-US" altLang="ko-KR" dirty="0"/>
              <a:t>-</a:t>
            </a:r>
            <a:r>
              <a:rPr lang="ko-KR" altLang="en-US" dirty="0" err="1"/>
              <a:t>확인창</a:t>
            </a:r>
            <a:r>
              <a:rPr lang="en-US" altLang="ko-KR" dirty="0"/>
              <a:t>-</a:t>
            </a:r>
            <a:r>
              <a:rPr lang="ko-KR" altLang="en-US" dirty="0"/>
              <a:t>강제종료</a:t>
            </a:r>
          </a:p>
        </p:txBody>
      </p:sp>
    </p:spTree>
    <p:extLst>
      <p:ext uri="{BB962C8B-B14F-4D97-AF65-F5344CB8AC3E}">
        <p14:creationId xmlns:p14="http://schemas.microsoft.com/office/powerpoint/2010/main" val="1666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212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Chap 8</vt:lpstr>
      <vt:lpstr>변동성 돌파 전략</vt:lpstr>
      <vt:lpstr>변동성 돌파 전략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8</dc:title>
  <dc:creator>김윤진</dc:creator>
  <cp:lastModifiedBy>김윤진</cp:lastModifiedBy>
  <cp:revision>8</cp:revision>
  <dcterms:created xsi:type="dcterms:W3CDTF">2021-04-30T15:53:16Z</dcterms:created>
  <dcterms:modified xsi:type="dcterms:W3CDTF">2021-04-30T17:27:05Z</dcterms:modified>
</cp:coreProperties>
</file>