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HLEf1xmeilPSnf+Eb1a81XHhL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35574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금융투자 기본 개념, 공식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94690" y="3429000"/>
            <a:ext cx="9144000" cy="2576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수익률(Return)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위험(Risk)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샤프비율(Sharpe Ratio)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효율적 포트폴리오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67854"/>
            <a:ext cx="11163770" cy="64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411" y="137895"/>
            <a:ext cx="10911177" cy="6354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94215"/>
            <a:ext cx="10898785" cy="6669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639" y="316925"/>
            <a:ext cx="10908722" cy="61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146" y="87673"/>
            <a:ext cx="11014653" cy="6284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826" y="164444"/>
            <a:ext cx="11157742" cy="6328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14167"/>
            <a:ext cx="10515600" cy="6629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569" y="-63110"/>
            <a:ext cx="10765056" cy="6984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2021-03-26T11:54:58Z</dcterms:created>
  <dc:creator>Jeong JaeHyun</dc:creator>
</cp:coreProperties>
</file>