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ChPH4+tVzurXag/tsTzhpBvAR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5574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금융투자 기본 개념, 공식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94690" y="3429000"/>
            <a:ext cx="9144000" cy="257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수익률(Return)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위험(Risk)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샤프비율(Sharpe Ratio)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효율적 포트폴리오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7854"/>
            <a:ext cx="11163770" cy="6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11" y="137895"/>
            <a:ext cx="10911177" cy="635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4215"/>
            <a:ext cx="10898785" cy="666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39" y="316925"/>
            <a:ext cx="10908722" cy="61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46" y="87673"/>
            <a:ext cx="11014653" cy="628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826" y="164444"/>
            <a:ext cx="11157742" cy="632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4167"/>
            <a:ext cx="10515600" cy="662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569" y="-63110"/>
            <a:ext cx="10765056" cy="698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2021-03-26T11:54:58Z</dcterms:created>
  <dc:creator>Jeong JaeHyun</dc:creator>
</cp:coreProperties>
</file>