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E789-BC01-4F62-B337-CC68178629E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777D-D68D-48A6-B27C-CCFD1AE4B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0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E789-BC01-4F62-B337-CC68178629E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7777D-D68D-48A6-B27C-CCFD1AE4B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88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0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7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2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9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6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8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5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4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74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3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9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0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7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69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0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6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8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37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0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97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89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1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33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9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7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5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2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0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4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쇼(16:9)</PresentationFormat>
  <Paragraphs>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1</cp:revision>
  <dcterms:created xsi:type="dcterms:W3CDTF">2022-05-09T23:39:33Z</dcterms:created>
  <dcterms:modified xsi:type="dcterms:W3CDTF">2022-05-09T23:39:33Z</dcterms:modified>
</cp:coreProperties>
</file>