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4" r:id="rId6"/>
    <p:sldId id="263" r:id="rId7"/>
    <p:sldId id="262" r:id="rId8"/>
    <p:sldId id="271" r:id="rId9"/>
    <p:sldId id="270" r:id="rId10"/>
    <p:sldId id="269" r:id="rId11"/>
    <p:sldId id="268" r:id="rId12"/>
    <p:sldId id="267" r:id="rId13"/>
    <p:sldId id="272" r:id="rId14"/>
    <p:sldId id="266" r:id="rId15"/>
    <p:sldId id="273" r:id="rId16"/>
  </p:sldIdLst>
  <p:sldSz cx="9144000" cy="5143500" type="screen16x9"/>
  <p:notesSz cx="6858000" cy="9144000"/>
  <p:embeddedFontLst>
    <p:embeddedFont>
      <p:font typeface="NanumGothic ExtraBold" panose="020B0600000101010101" charset="-127"/>
      <p:bold r:id="rId18"/>
    </p:embeddedFont>
    <p:embeddedFont>
      <p:font typeface="나눔고딕 ExtraBold" panose="020D0904000000000000" pitchFamily="50" charset="-127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02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934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507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89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65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5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21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461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66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85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4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</a:t>
            </a:r>
            <a:r>
              <a:rPr lang="en-US" altLang="ko" sz="2500" b="1" dirty="0">
                <a:solidFill>
                  <a:srgbClr val="19264B"/>
                </a:solidFill>
              </a:rPr>
              <a:t>UAI CS224n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4.05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</a:rPr>
              <a:t>곽수민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Machine Translation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30" y="3820616"/>
            <a:ext cx="681433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언어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(Source Language)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작성된 문장을 다른 언어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(Target Language)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작성된 문장으로 변환하는 기술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SMT, NMT(seq2seq), Attention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기법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66F676-2242-4B3B-8857-F0D343DDA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30" y="845453"/>
            <a:ext cx="5440856" cy="26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0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SMT(Statistical Machine Translation)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29" y="3217635"/>
            <a:ext cx="5911863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확률 계산을 통해 학습하는 방법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번역할 때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확률이 가장 높은 문장을 선택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Translation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 :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작은 단어나 구를 번역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Language Model :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번역된 값을 바탕으로 좋은 문장을 생성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D62A8B-344C-4D40-92F0-E735347D3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29" y="845453"/>
            <a:ext cx="5785655" cy="21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NMT(Neural Machine Translation)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29" y="3498429"/>
            <a:ext cx="6907543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Sequence-to-Sequence(seq2seq)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이라고도 불림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Encoder RNN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소스문장을 인코딩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Decoder RNN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첫번째 결과값 얻고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결과를 바탕으로 두번째 결과값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결과를 바탕으로 다음 결과값 출력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54FF4E-8A11-4EDE-870F-0ECFFC9D9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18" y="845454"/>
            <a:ext cx="4537323" cy="25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4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NMT(Neural Machine Translation)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30" y="3637583"/>
            <a:ext cx="602701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Encoder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마지막 단계에서 문장 전체에 대해 인코딩을 진행하므로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정보가 한 곳으로 집중되는 병목현상 발생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SMT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보단 좋아졌지만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여전히 많은 한계점 내포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Attention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등장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91C198-8C1B-4D8E-BDD4-FA6A19FBF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30" y="845453"/>
            <a:ext cx="4868770" cy="24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7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Attention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29" y="3293408"/>
            <a:ext cx="6792397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디코더와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인코더의 각 단계별로 내적을 통해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Attention Score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구함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Attention score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여러 계산과정을 거쳐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Attention distribution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계산되고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Attention distribution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계산을 거쳐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Attention output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값으로 계산되며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최종적으로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Decoder RNN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마지막 단계와 함께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output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 도출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단계별 과정을 기록하며 계산하기 때문에 병목현상 해결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A8EFA-7939-4FEC-BEDA-F65448F3B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31" y="845455"/>
            <a:ext cx="3757236" cy="23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2447813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05333" y="1820125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곽수민 응용통계학과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김민기 경영학부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김병준 컴퓨터공학부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 descr="텍스트, 사람, 실내, 안경이(가) 표시된 사진&#10;&#10;자동 생성된 설명">
            <a:extLst>
              <a:ext uri="{FF2B5EF4-FFF2-40B4-BE49-F238E27FC236}">
                <a16:creationId xmlns:a16="http://schemas.microsoft.com/office/drawing/2014/main" id="{5A6A82AD-385F-4CE1-83A9-3DA11881B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384" y="1226370"/>
            <a:ext cx="4588581" cy="26143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B62784E-0D1B-4A5B-AC1E-8FFB7D8711B1}"/>
              </a:ext>
            </a:extLst>
          </p:cNvPr>
          <p:cNvSpPr txBox="1"/>
          <p:nvPr/>
        </p:nvSpPr>
        <p:spPr>
          <a:xfrm>
            <a:off x="1558826" y="865085"/>
            <a:ext cx="5451573" cy="35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Language Modeling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N-gram Language Model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Neural Language Model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Recurrent Neural Networks(RNN)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Long Short-Term Memory(LSTM)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Machine Translation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Statistical Machine Translation(SMT)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Sequence-to-Sequence(Neural Machine Translation)</a:t>
            </a:r>
          </a:p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Attention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Language Modeling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29" y="3497807"/>
            <a:ext cx="5546103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입력된 단어를 바탕으로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단어를 추천해주는 것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 검색엔진의 자동완성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N-gram, Neural Language Model, RNN, LSTM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등의 기법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3E4FBC-A1E3-4866-B4EE-159113C85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5" y="799476"/>
            <a:ext cx="3559340" cy="2455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5BDFFE-E30D-4CF8-9BD6-6878A9A56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720" y="799476"/>
            <a:ext cx="3608354" cy="24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N-Gram Language Model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29" y="3191157"/>
            <a:ext cx="7252984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앞에 있는 단어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고려하여 뒤에 나올 단어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(t+1)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확률을 계산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확률은 빈도수를 바탕으로 계산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 ‘Students opened their’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발생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‘Students opened their books’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400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발생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-&gt; ‘Students opened their’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뒤에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‘books’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올 확률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400/1000 = 0.4</a:t>
            </a: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3F90B-5DAF-497F-9B04-C13CD3A48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31" y="799476"/>
            <a:ext cx="3601782" cy="93206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1FAB273-7003-46A6-BC11-034B379D9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630" y="1839760"/>
            <a:ext cx="4441391" cy="12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Neural Language Model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29" y="3164058"/>
            <a:ext cx="7374904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단어 그 자체보단 단어의 의미에 중점을 두어 예측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예를 들어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‘students opened their’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학습한 모델에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students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대신 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비슷한 의미의 다른 단어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(pupil)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* N-Gram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모델의 경우 계산할 방법이 없음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* Neural Language Model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단어의 의미에 초점을 두기 때문에 문제 없이 예측 가능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08F630-1D41-4F83-83AD-FC905547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18" y="845454"/>
            <a:ext cx="3566179" cy="22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1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Recurrent Neural Networks(RNN)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29" y="3637783"/>
            <a:ext cx="73207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첫번째 단어로부터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hidden states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계산하고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두번째 단어를 예측할 때 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두번째 단어와 함께 방금 계산한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hidden states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값도 함께 계산에 포함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=&gt;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이전에 존재하는 단어가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hidden layer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통해 다음 단어에 영향을 줌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0306C-C7A4-4973-AE74-CA6F0D2D6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30" y="799476"/>
            <a:ext cx="5139703" cy="24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9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Recurrent Neural Networks(RNN)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29" y="3566666"/>
            <a:ext cx="597499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과정에서 계속 미분을 하며 기울기가 작아지는 문제 발생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=&gt;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실질적으로는 첫번째 단어가 네번째 단어의 예측에 큰 영향이 없음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==&gt;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인간의 장기기억 시스템과 유사한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LSTM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개발</a:t>
            </a: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ED86E-1B19-4510-8843-DF28B707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195" y="845454"/>
            <a:ext cx="4199399" cy="24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3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LSTM(Long Short-Term Memory)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E2A0121-C042-457E-BA79-2C7253F8EF3A}"/>
              </a:ext>
            </a:extLst>
          </p:cNvPr>
          <p:cNvSpPr txBox="1"/>
          <p:nvPr/>
        </p:nvSpPr>
        <p:spPr>
          <a:xfrm>
            <a:off x="1633629" y="3326009"/>
            <a:ext cx="7103971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Hidden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하나가 아니라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장기기억을 담당하는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 state(Ct) 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존재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Gate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값에 의해 각 단어의 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hidden state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장기기억으로 저장할지 말지 결정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마치 인간의 뇌가 어떤 정보에 대해 단기기억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(hidden state)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장기기억</a:t>
            </a:r>
            <a:r>
              <a:rPr lang="en-US" altLang="ko-KR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(cell state)</a:t>
            </a:r>
            <a:r>
              <a:rPr lang="ko-KR" altLang="en-US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나누어 저장하는 것과 흡사</a:t>
            </a:r>
            <a:endParaRPr lang="en-US" altLang="ko-KR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FD502E-9D99-414A-BCB4-EE64C9C14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401" y="845454"/>
            <a:ext cx="3356546" cy="23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88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568</Words>
  <Application>Microsoft Office PowerPoint</Application>
  <PresentationFormat>화면 슬라이드 쇼(16:9)</PresentationFormat>
  <Paragraphs>96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 ExtraBold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곽수민</cp:lastModifiedBy>
  <cp:revision>83</cp:revision>
  <dcterms:modified xsi:type="dcterms:W3CDTF">2022-03-31T10:32:27Z</dcterms:modified>
</cp:coreProperties>
</file>