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3" r:id="rId2"/>
    <p:sldId id="286" r:id="rId3"/>
    <p:sldId id="292" r:id="rId4"/>
    <p:sldId id="301" r:id="rId5"/>
    <p:sldId id="305" r:id="rId6"/>
    <p:sldId id="306" r:id="rId7"/>
    <p:sldId id="296" r:id="rId8"/>
    <p:sldId id="304" r:id="rId9"/>
    <p:sldId id="308" r:id="rId10"/>
    <p:sldId id="302" r:id="rId11"/>
    <p:sldId id="309" r:id="rId12"/>
    <p:sldId id="310" r:id="rId13"/>
    <p:sldId id="303" r:id="rId14"/>
    <p:sldId id="307" r:id="rId15"/>
  </p:sldIdLst>
  <p:sldSz cx="9144000" cy="5143500" type="screen16x9"/>
  <p:notesSz cx="6858000" cy="9144000"/>
  <p:embeddedFontLst>
    <p:embeddedFont>
      <p:font typeface="NanumGothic ExtraBold" panose="020B0600000101010101" charset="-127"/>
      <p:bold r:id="rId17"/>
    </p:embeddedFont>
    <p:embeddedFont>
      <p:font typeface="HY중고딕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상준" initials="유" lastIdx="2" clrIdx="0">
    <p:extLst>
      <p:ext uri="{19B8F6BF-5375-455C-9EA6-DF929625EA0E}">
        <p15:presenceInfo xmlns:p15="http://schemas.microsoft.com/office/powerpoint/2012/main" userId="S::ysjun5656@cau.ac.kr::a4093f8d-1b7f-4b9f-8635-eef48648ad4f" providerId="AD"/>
      </p:ext>
    </p:extLst>
  </p:cmAuthor>
  <p:cmAuthor id="2" name="서 준혁" initials="서준" lastIdx="1" clrIdx="1">
    <p:extLst>
      <p:ext uri="{19B8F6BF-5375-455C-9EA6-DF929625EA0E}">
        <p15:presenceInfo xmlns:p15="http://schemas.microsoft.com/office/powerpoint/2012/main" userId="68d91286af8e9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75D913-8590-47B5-9AFC-F93EB27FEE70}">
  <a:tblStyle styleId="{0775D913-8590-47B5-9AFC-F93EB27FE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76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88fdc5a7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188fdc5a7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1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90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02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294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56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5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73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87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8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5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54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88fdc5a7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88fdc5a7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9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빈 화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0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CS231n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5.24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서준혁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46" name="Google Shape;546;p4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3. Object Detection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1497D2-C815-D0F0-A6CD-27E74D1E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67" y="1467573"/>
            <a:ext cx="2822400" cy="2487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1E44EC-9150-229C-0B78-2FD9F844D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200" y="1467572"/>
            <a:ext cx="2822400" cy="30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3. Object Detection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E50D8-68FE-F7EC-3AA4-1D8FE7AB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63" y="831929"/>
            <a:ext cx="1820758" cy="1366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C689B9-4974-DD35-EE7F-C1F21AE3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538" y="1027657"/>
            <a:ext cx="2027096" cy="975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C7E11C-68B4-C78E-0912-0C85FF3D9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63" y="2226171"/>
            <a:ext cx="1820758" cy="13615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6885AF-3C3F-3C65-AF84-82FDE4EFB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252" y="2508038"/>
            <a:ext cx="1943268" cy="929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4772EC-B5A7-C3B7-2706-A60072BFC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63" y="3665157"/>
            <a:ext cx="1855909" cy="14254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E95D18-EBC2-46B5-CFE0-787E66629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252" y="3878739"/>
            <a:ext cx="195088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3. Object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5EACC-2586-1F36-4B7E-5D98EF8039CD}"/>
              </a:ext>
            </a:extLst>
          </p:cNvPr>
          <p:cNvSpPr txBox="1"/>
          <p:nvPr/>
        </p:nvSpPr>
        <p:spPr>
          <a:xfrm>
            <a:off x="1853280" y="694115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Solution : Region Proposals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13136-4F5B-A635-7B5F-7FF1DC2E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85217"/>
            <a:ext cx="7580860" cy="20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4. Instance segmentation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85B02-7EFF-55AD-18E7-8EEDFAA8A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66" y="1533489"/>
            <a:ext cx="2822400" cy="25019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44F49-5273-9C71-9F7F-F26F952D8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77" y="1533489"/>
            <a:ext cx="2822400" cy="30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84FB-0521-0169-3ED3-111B70F3D640}"/>
              </a:ext>
            </a:extLst>
          </p:cNvPr>
          <p:cNvSpPr txBox="1"/>
          <p:nvPr/>
        </p:nvSpPr>
        <p:spPr>
          <a:xfrm>
            <a:off x="3219842" y="1715446"/>
            <a:ext cx="3823305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5400" dirty="0">
                <a:solidFill>
                  <a:schemeClr val="tx1"/>
                </a:solidFill>
                <a:latin typeface="+mj-ea"/>
                <a:ea typeface="+mj-ea"/>
              </a:rPr>
              <a:t>감사합니다</a:t>
            </a:r>
            <a:r>
              <a:rPr kumimoji="1" lang="en-US" altLang="ko-KR" sz="5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61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스터디 진행 상황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E8C7A-E030-1549-8B86-CA128F672610}"/>
              </a:ext>
            </a:extLst>
          </p:cNvPr>
          <p:cNvSpPr txBox="1"/>
          <p:nvPr/>
        </p:nvSpPr>
        <p:spPr>
          <a:xfrm>
            <a:off x="1715642" y="937678"/>
            <a:ext cx="314541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매주 금요일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. 12:30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릿잇에서</a:t>
            </a:r>
            <a:endParaRPr kumimoji="1" lang="en-US" altLang="ko-KR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kumimoji="1" lang="en-US" altLang="ko-KR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회차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22.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5.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–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9, 10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강 스터디</a:t>
            </a:r>
            <a:endParaRPr kumimoji="1" lang="en-US" altLang="ko-KR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kumimoji="1" lang="en-US" altLang="ko-KR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7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회차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22.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5.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13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–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11, 12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강 스터디</a:t>
            </a:r>
            <a:endParaRPr kumimoji="1" lang="en-US" altLang="ko-KR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kumimoji="1" lang="en-US" altLang="ko-KR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8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회차 </a:t>
            </a:r>
            <a:r>
              <a:rPr kumimoji="1" lang="en-US" altLang="ko-KR">
                <a:latin typeface="HY중고딕" panose="02030600000101010101" pitchFamily="18" charset="-127"/>
                <a:ea typeface="HY중고딕" panose="02030600000101010101" pitchFamily="18" charset="-127"/>
              </a:rPr>
              <a:t>: 22. 5. 20 – 13, 14</a:t>
            </a:r>
            <a:r>
              <a:rPr kumimoji="1" lang="ko-KR" altLang="en-US">
                <a:latin typeface="HY중고딕" panose="02030600000101010101" pitchFamily="18" charset="-127"/>
                <a:ea typeface="HY중고딕" panose="02030600000101010101" pitchFamily="18" charset="-127"/>
              </a:rPr>
              <a:t>강 스터디</a:t>
            </a:r>
            <a:endParaRPr kumimoji="1"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Google Shape;573;p43">
            <a:extLst>
              <a:ext uri="{FF2B5EF4-FFF2-40B4-BE49-F238E27FC236}">
                <a16:creationId xmlns:a16="http://schemas.microsoft.com/office/drawing/2014/main" id="{627A5442-43B7-4065-807F-23151DA07682}"/>
              </a:ext>
            </a:extLst>
          </p:cNvPr>
          <p:cNvSpPr txBox="1"/>
          <p:nvPr/>
        </p:nvSpPr>
        <p:spPr>
          <a:xfrm>
            <a:off x="1715642" y="2757270"/>
            <a:ext cx="5342107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9 : CNN Architectures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10 : Recurrent Neural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11 : Detection and Segmentation</a:t>
            </a:r>
          </a:p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12 : Visualizing and Understanding</a:t>
            </a:r>
          </a:p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13 : Generative Models</a:t>
            </a:r>
          </a:p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Lecture 14 : Deep Reinforcement 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4AD99A-E613-16B7-358F-93CA2D2B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958" y="629063"/>
            <a:ext cx="2797206" cy="2144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D3DD2-0809-64C3-2C9F-15749190F9B6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Lecture 10 – Detection and Segmentation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F84FB-0521-0169-3ED3-111B70F3D640}"/>
              </a:ext>
            </a:extLst>
          </p:cNvPr>
          <p:cNvSpPr txBox="1"/>
          <p:nvPr/>
        </p:nvSpPr>
        <p:spPr>
          <a:xfrm>
            <a:off x="1600221" y="1207224"/>
            <a:ext cx="3449983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Semantic Segmentation</a:t>
            </a:r>
            <a:b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</a:br>
            <a:endParaRPr kumimoji="1" lang="en-US" altLang="ko-KR" sz="1800" dirty="0">
              <a:solidFill>
                <a:schemeClr val="tx1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Classification + Localization</a:t>
            </a:r>
            <a:b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</a:br>
            <a:endParaRPr kumimoji="1" lang="en-US" altLang="ko-KR" sz="1800" dirty="0">
              <a:solidFill>
                <a:schemeClr val="tx1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Object Detection</a:t>
            </a:r>
            <a:b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</a:br>
            <a:endParaRPr kumimoji="1" lang="en-US" altLang="ko-KR" sz="1800" dirty="0">
              <a:solidFill>
                <a:schemeClr val="tx1"/>
              </a:solidFill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800" dirty="0">
                <a:solidFill>
                  <a:schemeClr val="tx1"/>
                </a:solidFill>
                <a:latin typeface="NanumGothic ExtraBold" panose="020B0600000101010101" charset="-127"/>
                <a:ea typeface="NanumGothic ExtraBold" panose="020B0600000101010101" charset="-127"/>
              </a:rPr>
              <a:t>Instance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6602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1. Semantic segmentation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93E3A-FB9A-FB3C-0028-2C8CBAE7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045" y="1764893"/>
            <a:ext cx="2971955" cy="2004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55D723-4DEF-5225-D619-F2A58A522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1"/>
          <a:stretch/>
        </p:blipFill>
        <p:spPr>
          <a:xfrm>
            <a:off x="5332536" y="1772026"/>
            <a:ext cx="2973600" cy="20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1. Semantic segmentation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1F85E-CCFB-195B-DF53-7DE5BBCA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143" y="1353820"/>
            <a:ext cx="3448819" cy="1421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CEB884-148E-DF83-0246-CEB179756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354" y="2841773"/>
            <a:ext cx="2573785" cy="1602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BC4FD1-825B-82C5-3237-555187773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4448" y="2897558"/>
            <a:ext cx="2353567" cy="1490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18BC4-D40D-A7C8-0B71-CEDB12AF09CE}"/>
              </a:ext>
            </a:extLst>
          </p:cNvPr>
          <p:cNvSpPr txBox="1"/>
          <p:nvPr/>
        </p:nvSpPr>
        <p:spPr>
          <a:xfrm>
            <a:off x="1726536" y="853752"/>
            <a:ext cx="716052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Upsampling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: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– Nearest Neighbor, Bed of Nails, Max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endParaRPr kumimoji="1" lang="en-US" altLang="ko-KR" sz="1600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BBE5E1-D322-4543-C178-B112EC455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755" y="1404865"/>
            <a:ext cx="1410260" cy="131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9C349E-D3A9-0D7C-13B6-184EDBBB5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365" y="1455911"/>
            <a:ext cx="1557081" cy="13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1. Semantic segmentation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1F85E-CCFB-195B-DF53-7DE5BBCA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143" y="1353820"/>
            <a:ext cx="3448819" cy="1421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18BC4-D40D-A7C8-0B71-CEDB12AF09CE}"/>
              </a:ext>
            </a:extLst>
          </p:cNvPr>
          <p:cNvSpPr txBox="1"/>
          <p:nvPr/>
        </p:nvSpPr>
        <p:spPr>
          <a:xfrm>
            <a:off x="1726536" y="853752"/>
            <a:ext cx="716052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Upsampling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: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r>
              <a:rPr kumimoji="1" lang="en-US" altLang="ko-KR" sz="1600" dirty="0">
                <a:latin typeface="NanumGothic ExtraBold" panose="020B0600000101010101" charset="-127"/>
                <a:ea typeface="NanumGothic ExtraBold" panose="020B0600000101010101" charset="-127"/>
              </a:rPr>
              <a:t> – Nearest Neighbor, Bed of Nails, Max </a:t>
            </a:r>
            <a:r>
              <a:rPr kumimoji="1" lang="en-US" altLang="ko-KR" sz="1600" dirty="0" err="1">
                <a:latin typeface="NanumGothic ExtraBold" panose="020B0600000101010101" charset="-127"/>
                <a:ea typeface="NanumGothic ExtraBold" panose="020B0600000101010101" charset="-127"/>
              </a:rPr>
              <a:t>Unpooling</a:t>
            </a:r>
            <a:endParaRPr kumimoji="1" lang="en-US" altLang="ko-KR" sz="1600" dirty="0">
              <a:latin typeface="NanumGothic ExtraBold" panose="020B0600000101010101" charset="-127"/>
              <a:ea typeface="NanumGothic ExtraBold" panose="020B0600000101010101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8FA194-3500-F7FD-9D4B-3A5F694C8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288" y="3023567"/>
            <a:ext cx="4678407" cy="14500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BBE5E1-D322-4543-C178-B112EC455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755" y="1404865"/>
            <a:ext cx="1410260" cy="131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9C349E-D3A9-0D7C-13B6-184EDBBB5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365" y="1455911"/>
            <a:ext cx="1557081" cy="13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2. Classification + Localization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8AAC5-7E97-04E3-D0BB-39828C4D6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43" y="1635562"/>
            <a:ext cx="2193650" cy="21436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A6908-0FA3-12FE-87C6-D643205FAF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19"/>
          <a:stretch/>
        </p:blipFill>
        <p:spPr>
          <a:xfrm>
            <a:off x="5649337" y="1635562"/>
            <a:ext cx="2192400" cy="26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5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2. Classification + Localization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1ED6D-46F7-1CEB-4C28-AF0E5B4DA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2114001"/>
            <a:ext cx="1150083" cy="1036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746ECD-3E33-BCD7-D242-12098B63A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76" y="2142962"/>
            <a:ext cx="2565615" cy="9110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C05168-4E75-324F-4647-505AC2208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556"/>
          <a:stretch/>
        </p:blipFill>
        <p:spPr>
          <a:xfrm>
            <a:off x="4786868" y="1020198"/>
            <a:ext cx="2660058" cy="2848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ACA984-2470-FD57-622D-FF1F70DF4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704" y="506294"/>
            <a:ext cx="2711798" cy="40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1" name="Google Shape;571;p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Google Shape;5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42959-8F38-6990-74B3-BC518DEEA0DE}"/>
              </a:ext>
            </a:extLst>
          </p:cNvPr>
          <p:cNvSpPr txBox="1"/>
          <p:nvPr/>
        </p:nvSpPr>
        <p:spPr>
          <a:xfrm>
            <a:off x="1527069" y="284777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2. Classification + Localization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87D4E-1757-A423-319C-4D8A6901F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57" y="1375379"/>
            <a:ext cx="1888813" cy="2681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5CC147-B1C2-21E0-D094-F6C3AF0F0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358" y="1248448"/>
            <a:ext cx="3379535" cy="2996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9938BD-1D94-48EE-B510-20CDB5A3E5F2}"/>
              </a:ext>
            </a:extLst>
          </p:cNvPr>
          <p:cNvSpPr txBox="1"/>
          <p:nvPr/>
        </p:nvSpPr>
        <p:spPr>
          <a:xfrm>
            <a:off x="1853280" y="694115"/>
            <a:ext cx="6921987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>
                <a:latin typeface="NanumGothic ExtraBold" panose="020B0600000101010101" charset="-127"/>
                <a:ea typeface="NanumGothic ExtraBold" panose="020B0600000101010101" charset="-127"/>
              </a:rPr>
              <a:t>cf</a:t>
            </a:r>
            <a:r>
              <a:rPr kumimoji="1" lang="en-US" altLang="ko-KR" sz="1800" b="1" dirty="0">
                <a:latin typeface="NanumGothic ExtraBold" panose="020B0600000101010101" charset="-127"/>
                <a:ea typeface="NanumGothic ExtraBold" panose="020B0600000101010101" charset="-127"/>
              </a:rPr>
              <a:t>) Human Pose Estimation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598B73-4D31-7C04-2889-4B982C5CE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135" y="1870398"/>
            <a:ext cx="1524132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4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8 세션" id="{E9E2B1FA-98DC-C844-9062-EB75C41A7626}" vid="{F8C57ACE-F4FF-2847-A691-85F2482B82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0329 cs231n ppt</Template>
  <TotalTime>761</TotalTime>
  <Words>191</Words>
  <Application>Microsoft Office PowerPoint</Application>
  <PresentationFormat>화면 슬라이드 쇼(16:9)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맑은 고딕</vt:lpstr>
      <vt:lpstr>NanumGothic ExtraBold</vt:lpstr>
      <vt:lpstr>HY중고딕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유상준</dc:creator>
  <cp:lastModifiedBy>서 준혁</cp:lastModifiedBy>
  <cp:revision>120</cp:revision>
  <dcterms:created xsi:type="dcterms:W3CDTF">2022-05-02T08:10:32Z</dcterms:created>
  <dcterms:modified xsi:type="dcterms:W3CDTF">2022-05-23T12:06:17Z</dcterms:modified>
</cp:coreProperties>
</file>