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83" r:id="rId2"/>
    <p:sldId id="286" r:id="rId3"/>
    <p:sldId id="292" r:id="rId4"/>
    <p:sldId id="301" r:id="rId5"/>
    <p:sldId id="305" r:id="rId6"/>
    <p:sldId id="306" r:id="rId7"/>
    <p:sldId id="296" r:id="rId8"/>
    <p:sldId id="304" r:id="rId9"/>
    <p:sldId id="302" r:id="rId10"/>
    <p:sldId id="303" r:id="rId11"/>
  </p:sldIdLst>
  <p:sldSz cx="9144000" cy="5143500" type="screen16x9"/>
  <p:notesSz cx="6858000" cy="9144000"/>
  <p:embeddedFontLst>
    <p:embeddedFont>
      <p:font typeface="NanumGothic ExtraBold" panose="020B0600000101010101" charset="-127"/>
      <p:bold r:id="rId13"/>
    </p:embeddedFont>
    <p:embeddedFont>
      <p:font typeface="HY중고딕" panose="02030600000101010101" pitchFamily="18" charset="-127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상준" initials="유" lastIdx="2" clrIdx="0">
    <p:extLst>
      <p:ext uri="{19B8F6BF-5375-455C-9EA6-DF929625EA0E}">
        <p15:presenceInfo xmlns:p15="http://schemas.microsoft.com/office/powerpoint/2012/main" userId="S::ysjun5656@cau.ac.kr::a4093f8d-1b7f-4b9f-8635-eef48648ad4f" providerId="AD"/>
      </p:ext>
    </p:extLst>
  </p:cmAuthor>
  <p:cmAuthor id="2" name="서 준혁" initials="서준" lastIdx="1" clrIdx="1">
    <p:extLst>
      <p:ext uri="{19B8F6BF-5375-455C-9EA6-DF929625EA0E}">
        <p15:presenceInfo xmlns:p15="http://schemas.microsoft.com/office/powerpoint/2012/main" userId="68d91286af8e96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75D913-8590-47B5-9AFC-F93EB27FEE70}">
  <a:tblStyle styleId="{0775D913-8590-47B5-9AFC-F93EB27FEE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1" autoAdjust="0"/>
    <p:restoredTop sz="94626"/>
  </p:normalViewPr>
  <p:slideViewPr>
    <p:cSldViewPr snapToGrid="0">
      <p:cViewPr varScale="1">
        <p:scale>
          <a:sx n="101" d="100"/>
          <a:sy n="101" d="100"/>
        </p:scale>
        <p:origin x="76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188fdc5a76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188fdc5a76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88fdc5a7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88fdc5a7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294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88fdc5a7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88fdc5a7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88fdc5a7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88fdc5a7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056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88fdc5a7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88fdc5a7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733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88fdc5a7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88fdc5a7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879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88fdc5a7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88fdc5a7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878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88fdc5a7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88fdc5a7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554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88fdc5a7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88fdc5a7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2549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88fdc5a7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88fdc5a7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81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빈 화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0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0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19264B"/>
                </a:solidFill>
              </a:rPr>
              <a:t>CS231n </a:t>
            </a:r>
            <a:r>
              <a:rPr lang="ko-KR" altLang="en-US" sz="2500" b="1" dirty="0">
                <a:solidFill>
                  <a:srgbClr val="19264B"/>
                </a:solidFill>
              </a:rPr>
              <a:t>스터디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5.17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서준혁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46" name="Google Shape;546;p40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47" name="Google Shape;5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1" name="Google Shape;571;p4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2" name="Google Shape;5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942959-8F38-6990-74B3-BC518DEEA0DE}"/>
              </a:ext>
            </a:extLst>
          </p:cNvPr>
          <p:cNvSpPr txBox="1"/>
          <p:nvPr/>
        </p:nvSpPr>
        <p:spPr>
          <a:xfrm>
            <a:off x="1527069" y="284777"/>
            <a:ext cx="6921987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>
                <a:latin typeface="NanumGothic ExtraBold" panose="020B0600000101010101" charset="-127"/>
                <a:ea typeface="NanumGothic ExtraBold" panose="020B0600000101010101" charset="-127"/>
              </a:rPr>
              <a:t>4. Instance segmentation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985B02-7EFF-55AD-18E7-8EEDFAA8A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066" y="1533489"/>
            <a:ext cx="2822400" cy="250196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B644F49-5273-9C71-9F7F-F26F952D8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077" y="1533489"/>
            <a:ext cx="2822400" cy="304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1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1" name="Google Shape;571;p4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2" name="Google Shape;5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3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스터디 진행 상황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AE8C7A-E030-1549-8B86-CA128F672610}"/>
              </a:ext>
            </a:extLst>
          </p:cNvPr>
          <p:cNvSpPr txBox="1"/>
          <p:nvPr/>
        </p:nvSpPr>
        <p:spPr>
          <a:xfrm>
            <a:off x="1715642" y="991029"/>
            <a:ext cx="335380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매주 금요일</a:t>
            </a:r>
            <a:r>
              <a:rPr kumimoji="1"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. 12:30</a:t>
            </a:r>
            <a:r>
              <a:rPr kumimoji="1"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kumimoji="1" lang="ko-KR" altLang="en-US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릿잇에서</a:t>
            </a:r>
            <a:endParaRPr kumimoji="1"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kumimoji="1"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kumimoji="1"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6</a:t>
            </a:r>
            <a:r>
              <a:rPr kumimoji="1" lang="ko-KR" altLang="en-US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회차</a:t>
            </a:r>
            <a:r>
              <a:rPr kumimoji="1"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kumimoji="1"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:</a:t>
            </a:r>
            <a:r>
              <a:rPr kumimoji="1"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kumimoji="1"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2022.</a:t>
            </a:r>
            <a:r>
              <a:rPr kumimoji="1"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kumimoji="1"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5.</a:t>
            </a:r>
            <a:r>
              <a:rPr kumimoji="1"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kumimoji="1"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3</a:t>
            </a:r>
            <a:r>
              <a:rPr kumimoji="1"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kumimoji="1"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–</a:t>
            </a:r>
            <a:r>
              <a:rPr kumimoji="1"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kumimoji="1"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9, 10</a:t>
            </a:r>
            <a:r>
              <a:rPr kumimoji="1"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강 스터디</a:t>
            </a:r>
            <a:endParaRPr kumimoji="1"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kumimoji="1"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kumimoji="1"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7</a:t>
            </a:r>
            <a:r>
              <a:rPr kumimoji="1" lang="ko-KR" altLang="en-US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회차</a:t>
            </a:r>
            <a:r>
              <a:rPr kumimoji="1"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kumimoji="1"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:</a:t>
            </a:r>
            <a:r>
              <a:rPr kumimoji="1"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kumimoji="1"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2022.</a:t>
            </a:r>
            <a:r>
              <a:rPr kumimoji="1"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kumimoji="1"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5.</a:t>
            </a:r>
            <a:r>
              <a:rPr kumimoji="1"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kumimoji="1"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10</a:t>
            </a:r>
            <a:r>
              <a:rPr kumimoji="1"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kumimoji="1"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–</a:t>
            </a:r>
            <a:r>
              <a:rPr kumimoji="1"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kumimoji="1"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11, 12</a:t>
            </a:r>
            <a:r>
              <a:rPr kumimoji="1"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강 스터디</a:t>
            </a:r>
            <a:endParaRPr kumimoji="1"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9" name="Google Shape;573;p43">
            <a:extLst>
              <a:ext uri="{FF2B5EF4-FFF2-40B4-BE49-F238E27FC236}">
                <a16:creationId xmlns:a16="http://schemas.microsoft.com/office/drawing/2014/main" id="{627A5442-43B7-4065-807F-23151DA07682}"/>
              </a:ext>
            </a:extLst>
          </p:cNvPr>
          <p:cNvSpPr txBox="1"/>
          <p:nvPr/>
        </p:nvSpPr>
        <p:spPr>
          <a:xfrm>
            <a:off x="1715641" y="2415735"/>
            <a:ext cx="5342107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Lecture 9 : CNN Architectures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Lecture 10 : Recurrent Neural Networks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Lecture 11 : Detection and Segmentation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Lecture 12 : Visualizing and Understanding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1" name="Google Shape;571;p4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2" name="Google Shape;5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3D3DD2-0809-64C3-2C9F-15749190F9B6}"/>
              </a:ext>
            </a:extLst>
          </p:cNvPr>
          <p:cNvSpPr txBox="1"/>
          <p:nvPr/>
        </p:nvSpPr>
        <p:spPr>
          <a:xfrm>
            <a:off x="1527069" y="284777"/>
            <a:ext cx="6921987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>
                <a:latin typeface="NanumGothic ExtraBold" panose="020B0600000101010101" charset="-127"/>
                <a:ea typeface="NanumGothic ExtraBold" panose="020B0600000101010101" charset="-127"/>
              </a:rPr>
              <a:t>Lecture 10 – Detection and Segmentation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F84FB-0521-0169-3ED3-111B70F3D640}"/>
              </a:ext>
            </a:extLst>
          </p:cNvPr>
          <p:cNvSpPr txBox="1"/>
          <p:nvPr/>
        </p:nvSpPr>
        <p:spPr>
          <a:xfrm>
            <a:off x="1600221" y="1207224"/>
            <a:ext cx="3449983" cy="2952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R" sz="1800" dirty="0">
                <a:solidFill>
                  <a:schemeClr val="tx1"/>
                </a:solidFill>
                <a:latin typeface="NanumGothic ExtraBold" panose="020B0600000101010101" charset="-127"/>
                <a:ea typeface="NanumGothic ExtraBold" panose="020B0600000101010101" charset="-127"/>
              </a:rPr>
              <a:t>Semantic Segmentation</a:t>
            </a:r>
            <a:br>
              <a:rPr kumimoji="1" lang="en-US" altLang="ko-KR" sz="1800" dirty="0">
                <a:solidFill>
                  <a:schemeClr val="tx1"/>
                </a:solidFill>
                <a:latin typeface="NanumGothic ExtraBold" panose="020B0600000101010101" charset="-127"/>
                <a:ea typeface="NanumGothic ExtraBold" panose="020B0600000101010101" charset="-127"/>
              </a:rPr>
            </a:br>
            <a:endParaRPr kumimoji="1" lang="en-US" altLang="ko-KR" sz="1800" dirty="0">
              <a:solidFill>
                <a:schemeClr val="tx1"/>
              </a:solidFill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R" sz="1800" dirty="0">
                <a:solidFill>
                  <a:schemeClr val="tx1"/>
                </a:solidFill>
                <a:latin typeface="NanumGothic ExtraBold" panose="020B0600000101010101" charset="-127"/>
                <a:ea typeface="NanumGothic ExtraBold" panose="020B0600000101010101" charset="-127"/>
              </a:rPr>
              <a:t>Classification + Localization</a:t>
            </a:r>
            <a:br>
              <a:rPr kumimoji="1" lang="en-US" altLang="ko-KR" sz="1800" dirty="0">
                <a:solidFill>
                  <a:schemeClr val="tx1"/>
                </a:solidFill>
                <a:latin typeface="NanumGothic ExtraBold" panose="020B0600000101010101" charset="-127"/>
                <a:ea typeface="NanumGothic ExtraBold" panose="020B0600000101010101" charset="-127"/>
              </a:rPr>
            </a:br>
            <a:endParaRPr kumimoji="1" lang="en-US" altLang="ko-KR" sz="1800" dirty="0">
              <a:solidFill>
                <a:schemeClr val="tx1"/>
              </a:solidFill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R" sz="1800" dirty="0">
                <a:solidFill>
                  <a:schemeClr val="tx1"/>
                </a:solidFill>
                <a:latin typeface="NanumGothic ExtraBold" panose="020B0600000101010101" charset="-127"/>
                <a:ea typeface="NanumGothic ExtraBold" panose="020B0600000101010101" charset="-127"/>
              </a:rPr>
              <a:t>Object Detection</a:t>
            </a:r>
            <a:br>
              <a:rPr kumimoji="1" lang="en-US" altLang="ko-KR" sz="1800" dirty="0">
                <a:solidFill>
                  <a:schemeClr val="tx1"/>
                </a:solidFill>
                <a:latin typeface="NanumGothic ExtraBold" panose="020B0600000101010101" charset="-127"/>
                <a:ea typeface="NanumGothic ExtraBold" panose="020B0600000101010101" charset="-127"/>
              </a:rPr>
            </a:br>
            <a:endParaRPr kumimoji="1" lang="en-US" altLang="ko-KR" sz="1800" dirty="0">
              <a:solidFill>
                <a:schemeClr val="tx1"/>
              </a:solidFill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R" sz="1800" dirty="0">
                <a:solidFill>
                  <a:schemeClr val="tx1"/>
                </a:solidFill>
                <a:latin typeface="NanumGothic ExtraBold" panose="020B0600000101010101" charset="-127"/>
                <a:ea typeface="NanumGothic ExtraBold" panose="020B0600000101010101" charset="-127"/>
              </a:rPr>
              <a:t>Instance segmentation</a:t>
            </a:r>
          </a:p>
        </p:txBody>
      </p:sp>
    </p:spTree>
    <p:extLst>
      <p:ext uri="{BB962C8B-B14F-4D97-AF65-F5344CB8AC3E}">
        <p14:creationId xmlns:p14="http://schemas.microsoft.com/office/powerpoint/2010/main" val="176602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1" name="Google Shape;571;p4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2" name="Google Shape;5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942959-8F38-6990-74B3-BC518DEEA0DE}"/>
              </a:ext>
            </a:extLst>
          </p:cNvPr>
          <p:cNvSpPr txBox="1"/>
          <p:nvPr/>
        </p:nvSpPr>
        <p:spPr>
          <a:xfrm>
            <a:off x="1527069" y="284777"/>
            <a:ext cx="6921987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>
                <a:latin typeface="NanumGothic ExtraBold" panose="020B0600000101010101" charset="-127"/>
                <a:ea typeface="NanumGothic ExtraBold" panose="020B0600000101010101" charset="-127"/>
              </a:rPr>
              <a:t>1. Semantic segmentation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793E3A-FB9A-FB3C-0028-2C8CBAE71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045" y="1764893"/>
            <a:ext cx="2971955" cy="20044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55D723-4DEF-5225-D619-F2A58A5228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181"/>
          <a:stretch/>
        </p:blipFill>
        <p:spPr>
          <a:xfrm>
            <a:off x="5332536" y="1772026"/>
            <a:ext cx="2973600" cy="200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2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1" name="Google Shape;571;p4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2" name="Google Shape;5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942959-8F38-6990-74B3-BC518DEEA0DE}"/>
              </a:ext>
            </a:extLst>
          </p:cNvPr>
          <p:cNvSpPr txBox="1"/>
          <p:nvPr/>
        </p:nvSpPr>
        <p:spPr>
          <a:xfrm>
            <a:off x="1527069" y="284777"/>
            <a:ext cx="6921987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>
                <a:latin typeface="NanumGothic ExtraBold" panose="020B0600000101010101" charset="-127"/>
                <a:ea typeface="NanumGothic ExtraBold" panose="020B0600000101010101" charset="-127"/>
              </a:rPr>
              <a:t>1. Semantic segmentation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11F85E-CCFB-195B-DF53-7DE5BBCAE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143" y="1353820"/>
            <a:ext cx="3448819" cy="14218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BCEB884-148E-DF83-0246-CEB179756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354" y="2841773"/>
            <a:ext cx="2573785" cy="16023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2BC4FD1-825B-82C5-3237-5551877733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4448" y="2897558"/>
            <a:ext cx="2353567" cy="14907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2618BC4-D40D-A7C8-0B71-CEDB12AF09CE}"/>
              </a:ext>
            </a:extLst>
          </p:cNvPr>
          <p:cNvSpPr txBox="1"/>
          <p:nvPr/>
        </p:nvSpPr>
        <p:spPr>
          <a:xfrm>
            <a:off x="1726536" y="853752"/>
            <a:ext cx="716052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 err="1">
                <a:latin typeface="NanumGothic ExtraBold" panose="020B0600000101010101" charset="-127"/>
                <a:ea typeface="NanumGothic ExtraBold" panose="020B0600000101010101" charset="-127"/>
              </a:rPr>
              <a:t>Upsampling</a:t>
            </a:r>
            <a:r>
              <a:rPr kumimoji="1" lang="en-US" altLang="ko-KR" sz="1600" dirty="0">
                <a:latin typeface="NanumGothic ExtraBold" panose="020B0600000101010101" charset="-127"/>
                <a:ea typeface="NanumGothic ExtraBold" panose="020B0600000101010101" charset="-127"/>
              </a:rPr>
              <a:t> : </a:t>
            </a:r>
            <a:r>
              <a:rPr kumimoji="1" lang="en-US" altLang="ko-KR" sz="1600" dirty="0" err="1">
                <a:latin typeface="NanumGothic ExtraBold" panose="020B0600000101010101" charset="-127"/>
                <a:ea typeface="NanumGothic ExtraBold" panose="020B0600000101010101" charset="-127"/>
              </a:rPr>
              <a:t>Unpooling</a:t>
            </a:r>
            <a:r>
              <a:rPr kumimoji="1" lang="en-US" altLang="ko-KR" sz="1600" dirty="0">
                <a:latin typeface="NanumGothic ExtraBold" panose="020B0600000101010101" charset="-127"/>
                <a:ea typeface="NanumGothic ExtraBold" panose="020B0600000101010101" charset="-127"/>
              </a:rPr>
              <a:t> – Nearest Neighbor, Bed of Nails, Max </a:t>
            </a:r>
            <a:r>
              <a:rPr kumimoji="1" lang="en-US" altLang="ko-KR" sz="1600" dirty="0" err="1">
                <a:latin typeface="NanumGothic ExtraBold" panose="020B0600000101010101" charset="-127"/>
                <a:ea typeface="NanumGothic ExtraBold" panose="020B0600000101010101" charset="-127"/>
              </a:rPr>
              <a:t>Unpooling</a:t>
            </a:r>
            <a:endParaRPr kumimoji="1" lang="en-US" altLang="ko-KR" sz="1600" dirty="0">
              <a:latin typeface="NanumGothic ExtraBold" panose="020B0600000101010101" charset="-127"/>
              <a:ea typeface="NanumGothic ExtraBold" panose="020B0600000101010101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FBBE5E1-D322-4543-C178-B112EC455B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7755" y="1404865"/>
            <a:ext cx="1410260" cy="131979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49C349E-D3A9-0D7C-13B6-184EDBBB55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6365" y="1455911"/>
            <a:ext cx="1557081" cy="13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0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1" name="Google Shape;571;p4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2" name="Google Shape;5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942959-8F38-6990-74B3-BC518DEEA0DE}"/>
              </a:ext>
            </a:extLst>
          </p:cNvPr>
          <p:cNvSpPr txBox="1"/>
          <p:nvPr/>
        </p:nvSpPr>
        <p:spPr>
          <a:xfrm>
            <a:off x="1527069" y="284777"/>
            <a:ext cx="6921987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>
                <a:latin typeface="NanumGothic ExtraBold" panose="020B0600000101010101" charset="-127"/>
                <a:ea typeface="NanumGothic ExtraBold" panose="020B0600000101010101" charset="-127"/>
              </a:rPr>
              <a:t>1. Semantic segmentation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11F85E-CCFB-195B-DF53-7DE5BBCAE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143" y="1353820"/>
            <a:ext cx="3448819" cy="14218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2618BC4-D40D-A7C8-0B71-CEDB12AF09CE}"/>
              </a:ext>
            </a:extLst>
          </p:cNvPr>
          <p:cNvSpPr txBox="1"/>
          <p:nvPr/>
        </p:nvSpPr>
        <p:spPr>
          <a:xfrm>
            <a:off x="1726536" y="853752"/>
            <a:ext cx="716052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 err="1">
                <a:latin typeface="NanumGothic ExtraBold" panose="020B0600000101010101" charset="-127"/>
                <a:ea typeface="NanumGothic ExtraBold" panose="020B0600000101010101" charset="-127"/>
              </a:rPr>
              <a:t>Upsampling</a:t>
            </a:r>
            <a:r>
              <a:rPr kumimoji="1" lang="en-US" altLang="ko-KR" sz="1600" dirty="0">
                <a:latin typeface="NanumGothic ExtraBold" panose="020B0600000101010101" charset="-127"/>
                <a:ea typeface="NanumGothic ExtraBold" panose="020B0600000101010101" charset="-127"/>
              </a:rPr>
              <a:t> : </a:t>
            </a:r>
            <a:r>
              <a:rPr kumimoji="1" lang="en-US" altLang="ko-KR" sz="1600" dirty="0" err="1">
                <a:latin typeface="NanumGothic ExtraBold" panose="020B0600000101010101" charset="-127"/>
                <a:ea typeface="NanumGothic ExtraBold" panose="020B0600000101010101" charset="-127"/>
              </a:rPr>
              <a:t>Unpooling</a:t>
            </a:r>
            <a:r>
              <a:rPr kumimoji="1" lang="en-US" altLang="ko-KR" sz="1600" dirty="0">
                <a:latin typeface="NanumGothic ExtraBold" panose="020B0600000101010101" charset="-127"/>
                <a:ea typeface="NanumGothic ExtraBold" panose="020B0600000101010101" charset="-127"/>
              </a:rPr>
              <a:t> – Nearest Neighbor, Bed of Nails, Max </a:t>
            </a:r>
            <a:r>
              <a:rPr kumimoji="1" lang="en-US" altLang="ko-KR" sz="1600" dirty="0" err="1">
                <a:latin typeface="NanumGothic ExtraBold" panose="020B0600000101010101" charset="-127"/>
                <a:ea typeface="NanumGothic ExtraBold" panose="020B0600000101010101" charset="-127"/>
              </a:rPr>
              <a:t>Unpooling</a:t>
            </a:r>
            <a:endParaRPr kumimoji="1" lang="en-US" altLang="ko-KR" sz="1600" dirty="0">
              <a:latin typeface="NanumGothic ExtraBold" panose="020B0600000101010101" charset="-127"/>
              <a:ea typeface="NanumGothic ExtraBold" panose="020B0600000101010101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48FA194-3500-F7FD-9D4B-3A5F694C8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3288" y="3023567"/>
            <a:ext cx="4678407" cy="145000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FBBE5E1-D322-4543-C178-B112EC455B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7755" y="1404865"/>
            <a:ext cx="1410260" cy="131979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49C349E-D3A9-0D7C-13B6-184EDBBB55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6365" y="1455911"/>
            <a:ext cx="1557081" cy="13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1" name="Google Shape;571;p4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2" name="Google Shape;5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942959-8F38-6990-74B3-BC518DEEA0DE}"/>
              </a:ext>
            </a:extLst>
          </p:cNvPr>
          <p:cNvSpPr txBox="1"/>
          <p:nvPr/>
        </p:nvSpPr>
        <p:spPr>
          <a:xfrm>
            <a:off x="1527069" y="284777"/>
            <a:ext cx="6921987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>
                <a:latin typeface="NanumGothic ExtraBold" panose="020B0600000101010101" charset="-127"/>
                <a:ea typeface="NanumGothic ExtraBold" panose="020B0600000101010101" charset="-127"/>
              </a:rPr>
              <a:t>2. Classification + Localization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08AAC5-7E97-04E3-D0BB-39828C4D6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643" y="1635562"/>
            <a:ext cx="2193650" cy="21436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9A6908-0FA3-12FE-87C6-D643205FAF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819"/>
          <a:stretch/>
        </p:blipFill>
        <p:spPr>
          <a:xfrm>
            <a:off x="5649337" y="1635562"/>
            <a:ext cx="2192400" cy="264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56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1" name="Google Shape;571;p4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2" name="Google Shape;5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942959-8F38-6990-74B3-BC518DEEA0DE}"/>
              </a:ext>
            </a:extLst>
          </p:cNvPr>
          <p:cNvSpPr txBox="1"/>
          <p:nvPr/>
        </p:nvSpPr>
        <p:spPr>
          <a:xfrm>
            <a:off x="1527069" y="284777"/>
            <a:ext cx="6921987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>
                <a:latin typeface="NanumGothic ExtraBold" panose="020B0600000101010101" charset="-127"/>
                <a:ea typeface="NanumGothic ExtraBold" panose="020B0600000101010101" charset="-127"/>
              </a:rPr>
              <a:t>2. Classification + Localization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81ED6D-46F7-1CEB-4C28-AF0E5B4DA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088" y="2114001"/>
            <a:ext cx="1150083" cy="10364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746ECD-3E33-BCD7-D242-12098B63AB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176" y="2142962"/>
            <a:ext cx="2565615" cy="9110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FC05168-4E75-324F-4647-505AC2208F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3556"/>
          <a:stretch/>
        </p:blipFill>
        <p:spPr>
          <a:xfrm>
            <a:off x="4786868" y="1020198"/>
            <a:ext cx="2660058" cy="284899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9ACA984-2470-FD57-622D-FF1F70DF47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8704" y="506294"/>
            <a:ext cx="2711798" cy="40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1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1" name="Google Shape;571;p4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2" name="Google Shape;5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942959-8F38-6990-74B3-BC518DEEA0DE}"/>
              </a:ext>
            </a:extLst>
          </p:cNvPr>
          <p:cNvSpPr txBox="1"/>
          <p:nvPr/>
        </p:nvSpPr>
        <p:spPr>
          <a:xfrm>
            <a:off x="1527069" y="284777"/>
            <a:ext cx="6921987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>
                <a:latin typeface="NanumGothic ExtraBold" panose="020B0600000101010101" charset="-127"/>
                <a:ea typeface="NanumGothic ExtraBold" panose="020B0600000101010101" charset="-127"/>
              </a:rPr>
              <a:t>3. Object Detection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1497D2-C815-D0F0-A6CD-27E74D1E9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067" y="1467573"/>
            <a:ext cx="2822400" cy="24873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1E44EC-9150-229C-0B78-2FD9F844D9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6200" y="1467572"/>
            <a:ext cx="2822400" cy="301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238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308 세션" id="{E9E2B1FA-98DC-C844-9062-EB75C41A7626}" vid="{F8C57ACE-F4FF-2847-A691-85F2482B824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0329 cs231n ppt</Template>
  <TotalTime>740</TotalTime>
  <Words>142</Words>
  <Application>Microsoft Office PowerPoint</Application>
  <PresentationFormat>화면 슬라이드 쇼(16:9)</PresentationFormat>
  <Paragraphs>29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HY중고딕</vt:lpstr>
      <vt:lpstr>Arial</vt:lpstr>
      <vt:lpstr>NanumGothic ExtraBold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유상준</dc:creator>
  <cp:lastModifiedBy>서 준혁</cp:lastModifiedBy>
  <cp:revision>110</cp:revision>
  <dcterms:created xsi:type="dcterms:W3CDTF">2022-05-02T08:10:32Z</dcterms:created>
  <dcterms:modified xsi:type="dcterms:W3CDTF">2022-05-16T09:56:04Z</dcterms:modified>
</cp:coreProperties>
</file>