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81" r:id="rId4"/>
    <p:sldId id="282" r:id="rId5"/>
    <p:sldId id="28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7" r:id="rId21"/>
    <p:sldId id="275" r:id="rId22"/>
    <p:sldId id="278" r:id="rId23"/>
    <p:sldId id="273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6362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 k" userId="ee6f1e9d05b7c814" providerId="LiveId" clId="{E208E4B1-EEE8-4B98-8170-0DAD1CD30D01}"/>
    <pc:docChg chg="undo custSel addSld modSld">
      <pc:chgData name="th k" userId="ee6f1e9d05b7c814" providerId="LiveId" clId="{E208E4B1-EEE8-4B98-8170-0DAD1CD30D01}" dt="2022-04-30T20:17:48.530" v="1597" actId="1076"/>
      <pc:docMkLst>
        <pc:docMk/>
      </pc:docMkLst>
      <pc:sldChg chg="modSp mod">
        <pc:chgData name="th k" userId="ee6f1e9d05b7c814" providerId="LiveId" clId="{E208E4B1-EEE8-4B98-8170-0DAD1CD30D01}" dt="2022-04-30T20:10:30.419" v="1270" actId="2711"/>
        <pc:sldMkLst>
          <pc:docMk/>
          <pc:sldMk cId="845928043" sldId="256"/>
        </pc:sldMkLst>
        <pc:spChg chg="mod">
          <ac:chgData name="th k" userId="ee6f1e9d05b7c814" providerId="LiveId" clId="{E208E4B1-EEE8-4B98-8170-0DAD1CD30D01}" dt="2022-04-30T20:10:21.727" v="1269" actId="2711"/>
          <ac:spMkLst>
            <pc:docMk/>
            <pc:sldMk cId="845928043" sldId="256"/>
            <ac:spMk id="2" creationId="{59700081-FC5C-1EAE-27AA-9D03ADBB1688}"/>
          </ac:spMkLst>
        </pc:spChg>
        <pc:spChg chg="mod">
          <ac:chgData name="th k" userId="ee6f1e9d05b7c814" providerId="LiveId" clId="{E208E4B1-EEE8-4B98-8170-0DAD1CD30D01}" dt="2022-04-30T20:10:30.419" v="1270" actId="2711"/>
          <ac:spMkLst>
            <pc:docMk/>
            <pc:sldMk cId="845928043" sldId="256"/>
            <ac:spMk id="3" creationId="{EC17278B-C2BF-2200-E053-C7B0F2463890}"/>
          </ac:spMkLst>
        </pc:spChg>
      </pc:sldChg>
      <pc:sldChg chg="modSp mod">
        <pc:chgData name="th k" userId="ee6f1e9d05b7c814" providerId="LiveId" clId="{E208E4B1-EEE8-4B98-8170-0DAD1CD30D01}" dt="2022-04-30T20:10:52.815" v="1339" actId="20577"/>
        <pc:sldMkLst>
          <pc:docMk/>
          <pc:sldMk cId="998414818" sldId="257"/>
        </pc:sldMkLst>
        <pc:spChg chg="mod">
          <ac:chgData name="th k" userId="ee6f1e9d05b7c814" providerId="LiveId" clId="{E208E4B1-EEE8-4B98-8170-0DAD1CD30D01}" dt="2022-04-30T20:10:52.815" v="1339" actId="20577"/>
          <ac:spMkLst>
            <pc:docMk/>
            <pc:sldMk cId="998414818" sldId="257"/>
            <ac:spMk id="3" creationId="{BE2B9F04-53B5-65BC-892F-BB7654E071AB}"/>
          </ac:spMkLst>
        </pc:spChg>
      </pc:sldChg>
      <pc:sldChg chg="modSp mod">
        <pc:chgData name="th k" userId="ee6f1e9d05b7c814" providerId="LiveId" clId="{E208E4B1-EEE8-4B98-8170-0DAD1CD30D01}" dt="2022-04-30T20:13:45.042" v="1448" actId="20577"/>
        <pc:sldMkLst>
          <pc:docMk/>
          <pc:sldMk cId="3813812696" sldId="258"/>
        </pc:sldMkLst>
        <pc:spChg chg="mod">
          <ac:chgData name="th k" userId="ee6f1e9d05b7c814" providerId="LiveId" clId="{E208E4B1-EEE8-4B98-8170-0DAD1CD30D01}" dt="2022-04-30T20:13:45.042" v="1448" actId="20577"/>
          <ac:spMkLst>
            <pc:docMk/>
            <pc:sldMk cId="3813812696" sldId="258"/>
            <ac:spMk id="3" creationId="{1D0FCA49-FFBF-415D-3883-12699445D257}"/>
          </ac:spMkLst>
        </pc:spChg>
      </pc:sldChg>
      <pc:sldChg chg="modSp mod">
        <pc:chgData name="th k" userId="ee6f1e9d05b7c814" providerId="LiveId" clId="{E208E4B1-EEE8-4B98-8170-0DAD1CD30D01}" dt="2022-04-30T20:13:05.099" v="1435" actId="20577"/>
        <pc:sldMkLst>
          <pc:docMk/>
          <pc:sldMk cId="1797453364" sldId="259"/>
        </pc:sldMkLst>
        <pc:spChg chg="mod">
          <ac:chgData name="th k" userId="ee6f1e9d05b7c814" providerId="LiveId" clId="{E208E4B1-EEE8-4B98-8170-0DAD1CD30D01}" dt="2022-04-30T20:13:05.099" v="1435" actId="20577"/>
          <ac:spMkLst>
            <pc:docMk/>
            <pc:sldMk cId="1797453364" sldId="259"/>
            <ac:spMk id="3" creationId="{4400A471-566C-E2B7-363F-A1803C48B003}"/>
          </ac:spMkLst>
        </pc:spChg>
      </pc:sldChg>
      <pc:sldChg chg="modSp mod">
        <pc:chgData name="th k" userId="ee6f1e9d05b7c814" providerId="LiveId" clId="{E208E4B1-EEE8-4B98-8170-0DAD1CD30D01}" dt="2022-04-30T18:20:07.890" v="4"/>
        <pc:sldMkLst>
          <pc:docMk/>
          <pc:sldMk cId="1709534523" sldId="260"/>
        </pc:sldMkLst>
        <pc:spChg chg="mod">
          <ac:chgData name="th k" userId="ee6f1e9d05b7c814" providerId="LiveId" clId="{E208E4B1-EEE8-4B98-8170-0DAD1CD30D01}" dt="2022-04-30T18:20:07.890" v="4"/>
          <ac:spMkLst>
            <pc:docMk/>
            <pc:sldMk cId="1709534523" sldId="260"/>
            <ac:spMk id="3" creationId="{5586CEA2-B236-082E-C91A-E004DBF8F633}"/>
          </ac:spMkLst>
        </pc:spChg>
      </pc:sldChg>
      <pc:sldChg chg="modSp mod">
        <pc:chgData name="th k" userId="ee6f1e9d05b7c814" providerId="LiveId" clId="{E208E4B1-EEE8-4B98-8170-0DAD1CD30D01}" dt="2022-04-30T20:17:48.530" v="1597" actId="1076"/>
        <pc:sldMkLst>
          <pc:docMk/>
          <pc:sldMk cId="2363888801" sldId="261"/>
        </pc:sldMkLst>
        <pc:spChg chg="mod">
          <ac:chgData name="th k" userId="ee6f1e9d05b7c814" providerId="LiveId" clId="{E208E4B1-EEE8-4B98-8170-0DAD1CD30D01}" dt="2022-04-30T20:17:30.289" v="1592" actId="20577"/>
          <ac:spMkLst>
            <pc:docMk/>
            <pc:sldMk cId="2363888801" sldId="261"/>
            <ac:spMk id="3" creationId="{3BE7A358-C289-3F43-7EA6-F64E071D9AC1}"/>
          </ac:spMkLst>
        </pc:spChg>
        <pc:picChg chg="mod">
          <ac:chgData name="th k" userId="ee6f1e9d05b7c814" providerId="LiveId" clId="{E208E4B1-EEE8-4B98-8170-0DAD1CD30D01}" dt="2022-04-30T20:17:48.530" v="1597" actId="1076"/>
          <ac:picMkLst>
            <pc:docMk/>
            <pc:sldMk cId="2363888801" sldId="261"/>
            <ac:picMk id="5" creationId="{0B08CE2D-F125-5361-89BD-A52E74B77017}"/>
          </ac:picMkLst>
        </pc:picChg>
      </pc:sldChg>
      <pc:sldChg chg="addSp delSp modSp new mod">
        <pc:chgData name="th k" userId="ee6f1e9d05b7c814" providerId="LiveId" clId="{E208E4B1-EEE8-4B98-8170-0DAD1CD30D01}" dt="2022-04-30T19:35:56.624" v="296" actId="1076"/>
        <pc:sldMkLst>
          <pc:docMk/>
          <pc:sldMk cId="1674126523" sldId="273"/>
        </pc:sldMkLst>
        <pc:spChg chg="mod">
          <ac:chgData name="th k" userId="ee6f1e9d05b7c814" providerId="LiveId" clId="{E208E4B1-EEE8-4B98-8170-0DAD1CD30D01}" dt="2022-04-30T19:32:33.594" v="15" actId="20577"/>
          <ac:spMkLst>
            <pc:docMk/>
            <pc:sldMk cId="1674126523" sldId="273"/>
            <ac:spMk id="2" creationId="{2C721581-4743-FFA3-A474-00F78C66956C}"/>
          </ac:spMkLst>
        </pc:spChg>
        <pc:spChg chg="add del mod">
          <ac:chgData name="th k" userId="ee6f1e9d05b7c814" providerId="LiveId" clId="{E208E4B1-EEE8-4B98-8170-0DAD1CD30D01}" dt="2022-04-30T19:35:36.930" v="291" actId="20577"/>
          <ac:spMkLst>
            <pc:docMk/>
            <pc:sldMk cId="1674126523" sldId="273"/>
            <ac:spMk id="3" creationId="{70D169ED-BDD5-D71F-2B8C-D779BBC5C8EA}"/>
          </ac:spMkLst>
        </pc:spChg>
        <pc:picChg chg="add mod">
          <ac:chgData name="th k" userId="ee6f1e9d05b7c814" providerId="LiveId" clId="{E208E4B1-EEE8-4B98-8170-0DAD1CD30D01}" dt="2022-04-30T19:35:45.886" v="294" actId="1076"/>
          <ac:picMkLst>
            <pc:docMk/>
            <pc:sldMk cId="1674126523" sldId="273"/>
            <ac:picMk id="5" creationId="{92BD144C-E04D-1FFE-7B21-3C49AEA08701}"/>
          </ac:picMkLst>
        </pc:picChg>
        <pc:picChg chg="add del mod">
          <ac:chgData name="th k" userId="ee6f1e9d05b7c814" providerId="LiveId" clId="{E208E4B1-EEE8-4B98-8170-0DAD1CD30D01}" dt="2022-04-30T19:33:29.474" v="34"/>
          <ac:picMkLst>
            <pc:docMk/>
            <pc:sldMk cId="1674126523" sldId="273"/>
            <ac:picMk id="7" creationId="{8850093B-5148-898A-B93F-8F0C071D4603}"/>
          </ac:picMkLst>
        </pc:picChg>
        <pc:picChg chg="add del mod">
          <ac:chgData name="th k" userId="ee6f1e9d05b7c814" providerId="LiveId" clId="{E208E4B1-EEE8-4B98-8170-0DAD1CD30D01}" dt="2022-04-30T19:33:28.934" v="32"/>
          <ac:picMkLst>
            <pc:docMk/>
            <pc:sldMk cId="1674126523" sldId="273"/>
            <ac:picMk id="9" creationId="{8C53AE4F-6783-BC25-9F68-88CA5068C163}"/>
          </ac:picMkLst>
        </pc:picChg>
        <pc:picChg chg="add del mod">
          <ac:chgData name="th k" userId="ee6f1e9d05b7c814" providerId="LiveId" clId="{E208E4B1-EEE8-4B98-8170-0DAD1CD30D01}" dt="2022-04-30T19:33:42.263" v="41"/>
          <ac:picMkLst>
            <pc:docMk/>
            <pc:sldMk cId="1674126523" sldId="273"/>
            <ac:picMk id="11" creationId="{26672370-DB7D-514C-6FD5-8D7661A08EE9}"/>
          </ac:picMkLst>
        </pc:picChg>
        <pc:picChg chg="add del mod">
          <ac:chgData name="th k" userId="ee6f1e9d05b7c814" providerId="LiveId" clId="{E208E4B1-EEE8-4B98-8170-0DAD1CD30D01}" dt="2022-04-30T19:33:44.457" v="43"/>
          <ac:picMkLst>
            <pc:docMk/>
            <pc:sldMk cId="1674126523" sldId="273"/>
            <ac:picMk id="13" creationId="{601AC270-48CA-3EE6-36B3-1D4E8DBA4AF6}"/>
          </ac:picMkLst>
        </pc:picChg>
        <pc:picChg chg="add del mod">
          <ac:chgData name="th k" userId="ee6f1e9d05b7c814" providerId="LiveId" clId="{E208E4B1-EEE8-4B98-8170-0DAD1CD30D01}" dt="2022-04-30T19:33:47.681" v="47"/>
          <ac:picMkLst>
            <pc:docMk/>
            <pc:sldMk cId="1674126523" sldId="273"/>
            <ac:picMk id="15" creationId="{E784908B-56D7-7505-3286-1FF8B860A0EA}"/>
          </ac:picMkLst>
        </pc:picChg>
        <pc:picChg chg="add del mod">
          <ac:chgData name="th k" userId="ee6f1e9d05b7c814" providerId="LiveId" clId="{E208E4B1-EEE8-4B98-8170-0DAD1CD30D01}" dt="2022-04-30T19:33:52.741" v="49"/>
          <ac:picMkLst>
            <pc:docMk/>
            <pc:sldMk cId="1674126523" sldId="273"/>
            <ac:picMk id="17" creationId="{63BBC6A5-74DA-5A08-2923-DCE153AEA5DC}"/>
          </ac:picMkLst>
        </pc:picChg>
        <pc:picChg chg="add mod">
          <ac:chgData name="th k" userId="ee6f1e9d05b7c814" providerId="LiveId" clId="{E208E4B1-EEE8-4B98-8170-0DAD1CD30D01}" dt="2022-04-30T19:35:56.624" v="296" actId="1076"/>
          <ac:picMkLst>
            <pc:docMk/>
            <pc:sldMk cId="1674126523" sldId="273"/>
            <ac:picMk id="19" creationId="{B9C9B1C3-E197-2DA5-7347-E21C03E4F429}"/>
          </ac:picMkLst>
        </pc:picChg>
        <pc:picChg chg="add mod">
          <ac:chgData name="th k" userId="ee6f1e9d05b7c814" providerId="LiveId" clId="{E208E4B1-EEE8-4B98-8170-0DAD1CD30D01}" dt="2022-04-30T19:35:41.424" v="293" actId="1076"/>
          <ac:picMkLst>
            <pc:docMk/>
            <pc:sldMk cId="1674126523" sldId="273"/>
            <ac:picMk id="21" creationId="{E4827EE0-3291-174B-068E-BBF47A0AAF00}"/>
          </ac:picMkLst>
        </pc:picChg>
      </pc:sldChg>
      <pc:sldChg chg="addSp delSp modSp new mod">
        <pc:chgData name="th k" userId="ee6f1e9d05b7c814" providerId="LiveId" clId="{E208E4B1-EEE8-4B98-8170-0DAD1CD30D01}" dt="2022-04-30T19:37:42.316" v="434" actId="1076"/>
        <pc:sldMkLst>
          <pc:docMk/>
          <pc:sldMk cId="2476806222" sldId="274"/>
        </pc:sldMkLst>
        <pc:spChg chg="mod">
          <ac:chgData name="th k" userId="ee6f1e9d05b7c814" providerId="LiveId" clId="{E208E4B1-EEE8-4B98-8170-0DAD1CD30D01}" dt="2022-04-30T19:36:56.975" v="391" actId="20577"/>
          <ac:spMkLst>
            <pc:docMk/>
            <pc:sldMk cId="2476806222" sldId="274"/>
            <ac:spMk id="2" creationId="{E5B20E3F-A801-A411-1719-7C7E40AD74CF}"/>
          </ac:spMkLst>
        </pc:spChg>
        <pc:spChg chg="add del mod">
          <ac:chgData name="th k" userId="ee6f1e9d05b7c814" providerId="LiveId" clId="{E208E4B1-EEE8-4B98-8170-0DAD1CD30D01}" dt="2022-04-30T19:37:24.117" v="429" actId="20577"/>
          <ac:spMkLst>
            <pc:docMk/>
            <pc:sldMk cId="2476806222" sldId="274"/>
            <ac:spMk id="3" creationId="{3838915F-19C9-7F1C-FA52-95BED80D9F92}"/>
          </ac:spMkLst>
        </pc:spChg>
        <pc:picChg chg="add del mod ord">
          <ac:chgData name="th k" userId="ee6f1e9d05b7c814" providerId="LiveId" clId="{E208E4B1-EEE8-4B98-8170-0DAD1CD30D01}" dt="2022-04-30T19:36:31.816" v="306" actId="22"/>
          <ac:picMkLst>
            <pc:docMk/>
            <pc:sldMk cId="2476806222" sldId="274"/>
            <ac:picMk id="5" creationId="{3733063A-1884-55B1-0BEE-3308A35DFD54}"/>
          </ac:picMkLst>
        </pc:picChg>
        <pc:picChg chg="add del mod">
          <ac:chgData name="th k" userId="ee6f1e9d05b7c814" providerId="LiveId" clId="{E208E4B1-EEE8-4B98-8170-0DAD1CD30D01}" dt="2022-04-30T19:37:39.760" v="433" actId="478"/>
          <ac:picMkLst>
            <pc:docMk/>
            <pc:sldMk cId="2476806222" sldId="274"/>
            <ac:picMk id="7" creationId="{CCB474C5-B0A0-3C18-51A5-1C9449500293}"/>
          </ac:picMkLst>
        </pc:picChg>
        <pc:picChg chg="add mod">
          <ac:chgData name="th k" userId="ee6f1e9d05b7c814" providerId="LiveId" clId="{E208E4B1-EEE8-4B98-8170-0DAD1CD30D01}" dt="2022-04-30T19:37:42.316" v="434" actId="1076"/>
          <ac:picMkLst>
            <pc:docMk/>
            <pc:sldMk cId="2476806222" sldId="274"/>
            <ac:picMk id="9" creationId="{3A3F97C1-FE8A-F970-DE23-1732F755B3D4}"/>
          </ac:picMkLst>
        </pc:picChg>
      </pc:sldChg>
      <pc:sldChg chg="addSp modSp new mod">
        <pc:chgData name="th k" userId="ee6f1e9d05b7c814" providerId="LiveId" clId="{E208E4B1-EEE8-4B98-8170-0DAD1CD30D01}" dt="2022-04-30T20:01:18.921" v="1131" actId="20577"/>
        <pc:sldMkLst>
          <pc:docMk/>
          <pc:sldMk cId="1202714707" sldId="275"/>
        </pc:sldMkLst>
        <pc:spChg chg="mod">
          <ac:chgData name="th k" userId="ee6f1e9d05b7c814" providerId="LiveId" clId="{E208E4B1-EEE8-4B98-8170-0DAD1CD30D01}" dt="2022-04-30T19:42:34.837" v="534" actId="20577"/>
          <ac:spMkLst>
            <pc:docMk/>
            <pc:sldMk cId="1202714707" sldId="275"/>
            <ac:spMk id="2" creationId="{B6403784-C9A8-3D11-2ACD-AAFF4F2D96E1}"/>
          </ac:spMkLst>
        </pc:spChg>
        <pc:spChg chg="mod">
          <ac:chgData name="th k" userId="ee6f1e9d05b7c814" providerId="LiveId" clId="{E208E4B1-EEE8-4B98-8170-0DAD1CD30D01}" dt="2022-04-30T20:01:18.921" v="1131" actId="20577"/>
          <ac:spMkLst>
            <pc:docMk/>
            <pc:sldMk cId="1202714707" sldId="275"/>
            <ac:spMk id="3" creationId="{3A607E12-13C9-2C52-84A3-BC141F295CAA}"/>
          </ac:spMkLst>
        </pc:spChg>
        <pc:picChg chg="add mod">
          <ac:chgData name="th k" userId="ee6f1e9d05b7c814" providerId="LiveId" clId="{E208E4B1-EEE8-4B98-8170-0DAD1CD30D01}" dt="2022-04-30T19:37:37.677" v="432"/>
          <ac:picMkLst>
            <pc:docMk/>
            <pc:sldMk cId="1202714707" sldId="275"/>
            <ac:picMk id="4" creationId="{39830157-C1B8-D60D-93F5-70402FB65B36}"/>
          </ac:picMkLst>
        </pc:picChg>
      </pc:sldChg>
      <pc:sldChg chg="addSp modSp new mod">
        <pc:chgData name="th k" userId="ee6f1e9d05b7c814" providerId="LiveId" clId="{E208E4B1-EEE8-4B98-8170-0DAD1CD30D01}" dt="2022-04-30T19:39:25.913" v="468" actId="1076"/>
        <pc:sldMkLst>
          <pc:docMk/>
          <pc:sldMk cId="14732606" sldId="276"/>
        </pc:sldMkLst>
        <pc:spChg chg="mod">
          <ac:chgData name="th k" userId="ee6f1e9d05b7c814" providerId="LiveId" clId="{E208E4B1-EEE8-4B98-8170-0DAD1CD30D01}" dt="2022-04-30T19:38:16.999" v="449" actId="20577"/>
          <ac:spMkLst>
            <pc:docMk/>
            <pc:sldMk cId="14732606" sldId="276"/>
            <ac:spMk id="2" creationId="{E7D2911B-094F-E4D4-4D8C-3C1E78A85939}"/>
          </ac:spMkLst>
        </pc:spChg>
        <pc:picChg chg="add mod modCrop">
          <ac:chgData name="th k" userId="ee6f1e9d05b7c814" providerId="LiveId" clId="{E208E4B1-EEE8-4B98-8170-0DAD1CD30D01}" dt="2022-04-30T19:39:25.913" v="468" actId="1076"/>
          <ac:picMkLst>
            <pc:docMk/>
            <pc:sldMk cId="14732606" sldId="276"/>
            <ac:picMk id="5" creationId="{FEBA0944-5018-4C3D-24AC-4D6FFE926302}"/>
          </ac:picMkLst>
        </pc:picChg>
        <pc:picChg chg="add mod modCrop">
          <ac:chgData name="th k" userId="ee6f1e9d05b7c814" providerId="LiveId" clId="{E208E4B1-EEE8-4B98-8170-0DAD1CD30D01}" dt="2022-04-30T19:39:25.913" v="468" actId="1076"/>
          <ac:picMkLst>
            <pc:docMk/>
            <pc:sldMk cId="14732606" sldId="276"/>
            <ac:picMk id="6" creationId="{AB86FC90-B050-CF78-E8C5-D99E1D142897}"/>
          </ac:picMkLst>
        </pc:picChg>
      </pc:sldChg>
      <pc:sldChg chg="addSp modSp new mod">
        <pc:chgData name="th k" userId="ee6f1e9d05b7c814" providerId="LiveId" clId="{E208E4B1-EEE8-4B98-8170-0DAD1CD30D01}" dt="2022-04-30T19:54:58.870" v="1093" actId="1076"/>
        <pc:sldMkLst>
          <pc:docMk/>
          <pc:sldMk cId="3322064013" sldId="277"/>
        </pc:sldMkLst>
        <pc:spChg chg="mod">
          <ac:chgData name="th k" userId="ee6f1e9d05b7c814" providerId="LiveId" clId="{E208E4B1-EEE8-4B98-8170-0DAD1CD30D01}" dt="2022-04-30T19:41:42.089" v="519" actId="20577"/>
          <ac:spMkLst>
            <pc:docMk/>
            <pc:sldMk cId="3322064013" sldId="277"/>
            <ac:spMk id="2" creationId="{DE94A2BB-1624-A4FF-216B-FC48D3C4769A}"/>
          </ac:spMkLst>
        </pc:spChg>
        <pc:spChg chg="add mod">
          <ac:chgData name="th k" userId="ee6f1e9d05b7c814" providerId="LiveId" clId="{E208E4B1-EEE8-4B98-8170-0DAD1CD30D01}" dt="2022-04-30T19:54:58.870" v="1093" actId="1076"/>
          <ac:spMkLst>
            <pc:docMk/>
            <pc:sldMk cId="3322064013" sldId="277"/>
            <ac:spMk id="4" creationId="{11F7D913-C338-FC12-F97F-2235B305040C}"/>
          </ac:spMkLst>
        </pc:spChg>
        <pc:picChg chg="add mod">
          <ac:chgData name="th k" userId="ee6f1e9d05b7c814" providerId="LiveId" clId="{E208E4B1-EEE8-4B98-8170-0DAD1CD30D01}" dt="2022-04-30T19:41:48.300" v="521" actId="1076"/>
          <ac:picMkLst>
            <pc:docMk/>
            <pc:sldMk cId="3322064013" sldId="277"/>
            <ac:picMk id="5" creationId="{692DADA4-D77F-FBE9-A971-C13AE8AE91E5}"/>
          </ac:picMkLst>
        </pc:picChg>
      </pc:sldChg>
      <pc:sldChg chg="addSp modSp new mod">
        <pc:chgData name="th k" userId="ee6f1e9d05b7c814" providerId="LiveId" clId="{E208E4B1-EEE8-4B98-8170-0DAD1CD30D01}" dt="2022-04-30T19:45:11.586" v="810" actId="1076"/>
        <pc:sldMkLst>
          <pc:docMk/>
          <pc:sldMk cId="3739000161" sldId="278"/>
        </pc:sldMkLst>
        <pc:spChg chg="mod">
          <ac:chgData name="th k" userId="ee6f1e9d05b7c814" providerId="LiveId" clId="{E208E4B1-EEE8-4B98-8170-0DAD1CD30D01}" dt="2022-04-30T19:44:02.854" v="752" actId="20577"/>
          <ac:spMkLst>
            <pc:docMk/>
            <pc:sldMk cId="3739000161" sldId="278"/>
            <ac:spMk id="2" creationId="{E08B4F34-250A-A7D0-BB3C-C339EE45867E}"/>
          </ac:spMkLst>
        </pc:spChg>
        <pc:spChg chg="mod">
          <ac:chgData name="th k" userId="ee6f1e9d05b7c814" providerId="LiveId" clId="{E208E4B1-EEE8-4B98-8170-0DAD1CD30D01}" dt="2022-04-30T19:44:44.427" v="802" actId="20577"/>
          <ac:spMkLst>
            <pc:docMk/>
            <pc:sldMk cId="3739000161" sldId="278"/>
            <ac:spMk id="3" creationId="{85ADAF88-B538-99D3-5C09-735A4158CA20}"/>
          </ac:spMkLst>
        </pc:spChg>
        <pc:picChg chg="add mod">
          <ac:chgData name="th k" userId="ee6f1e9d05b7c814" providerId="LiveId" clId="{E208E4B1-EEE8-4B98-8170-0DAD1CD30D01}" dt="2022-04-30T19:45:11.586" v="810" actId="1076"/>
          <ac:picMkLst>
            <pc:docMk/>
            <pc:sldMk cId="3739000161" sldId="278"/>
            <ac:picMk id="5" creationId="{B8EC5E87-105A-662E-7B6D-278FD9C5F654}"/>
          </ac:picMkLst>
        </pc:picChg>
        <pc:picChg chg="add mod">
          <ac:chgData name="th k" userId="ee6f1e9d05b7c814" providerId="LiveId" clId="{E208E4B1-EEE8-4B98-8170-0DAD1CD30D01}" dt="2022-04-30T19:44:38.483" v="775" actId="1076"/>
          <ac:picMkLst>
            <pc:docMk/>
            <pc:sldMk cId="3739000161" sldId="278"/>
            <ac:picMk id="1026" creationId="{37EB1C87-61AA-C985-777C-5784D7CF67EA}"/>
          </ac:picMkLst>
        </pc:picChg>
      </pc:sldChg>
    </pc:docChg>
  </pc:docChgLst>
  <pc:docChgLst>
    <pc:chgData name="k th" userId="ee6f1e9d05b7c814" providerId="LiveId" clId="{79AFCC9C-4346-4F5D-A2A3-7A3322E61503}"/>
    <pc:docChg chg="custSel modSld">
      <pc:chgData name="k th" userId="ee6f1e9d05b7c814" providerId="LiveId" clId="{79AFCC9C-4346-4F5D-A2A3-7A3322E61503}" dt="2022-04-30T11:10:50.192" v="96" actId="478"/>
      <pc:docMkLst>
        <pc:docMk/>
      </pc:docMkLst>
      <pc:sldChg chg="modSp mod">
        <pc:chgData name="k th" userId="ee6f1e9d05b7c814" providerId="LiveId" clId="{79AFCC9C-4346-4F5D-A2A3-7A3322E61503}" dt="2022-04-30T10:01:48.598" v="0" actId="1076"/>
        <pc:sldMkLst>
          <pc:docMk/>
          <pc:sldMk cId="845928043" sldId="256"/>
        </pc:sldMkLst>
        <pc:spChg chg="mod">
          <ac:chgData name="k th" userId="ee6f1e9d05b7c814" providerId="LiveId" clId="{79AFCC9C-4346-4F5D-A2A3-7A3322E61503}" dt="2022-04-30T10:01:48.598" v="0" actId="1076"/>
          <ac:spMkLst>
            <pc:docMk/>
            <pc:sldMk cId="845928043" sldId="256"/>
            <ac:spMk id="2" creationId="{59700081-FC5C-1EAE-27AA-9D03ADBB1688}"/>
          </ac:spMkLst>
        </pc:spChg>
      </pc:sldChg>
      <pc:sldChg chg="modSp mod">
        <pc:chgData name="k th" userId="ee6f1e9d05b7c814" providerId="LiveId" clId="{79AFCC9C-4346-4F5D-A2A3-7A3322E61503}" dt="2022-04-30T10:24:23.528" v="77" actId="20577"/>
        <pc:sldMkLst>
          <pc:docMk/>
          <pc:sldMk cId="998414818" sldId="257"/>
        </pc:sldMkLst>
        <pc:spChg chg="mod">
          <ac:chgData name="k th" userId="ee6f1e9d05b7c814" providerId="LiveId" clId="{79AFCC9C-4346-4F5D-A2A3-7A3322E61503}" dt="2022-04-30T10:24:23.528" v="77" actId="20577"/>
          <ac:spMkLst>
            <pc:docMk/>
            <pc:sldMk cId="998414818" sldId="257"/>
            <ac:spMk id="3" creationId="{BE2B9F04-53B5-65BC-892F-BB7654E071AB}"/>
          </ac:spMkLst>
        </pc:spChg>
      </pc:sldChg>
      <pc:sldChg chg="modSp mod">
        <pc:chgData name="k th" userId="ee6f1e9d05b7c814" providerId="LiveId" clId="{79AFCC9C-4346-4F5D-A2A3-7A3322E61503}" dt="2022-04-30T11:10:15.695" v="95"/>
        <pc:sldMkLst>
          <pc:docMk/>
          <pc:sldMk cId="1797453364" sldId="259"/>
        </pc:sldMkLst>
        <pc:spChg chg="mod">
          <ac:chgData name="k th" userId="ee6f1e9d05b7c814" providerId="LiveId" clId="{79AFCC9C-4346-4F5D-A2A3-7A3322E61503}" dt="2022-04-30T11:10:15.695" v="95"/>
          <ac:spMkLst>
            <pc:docMk/>
            <pc:sldMk cId="1797453364" sldId="259"/>
            <ac:spMk id="3" creationId="{4400A471-566C-E2B7-363F-A1803C48B003}"/>
          </ac:spMkLst>
        </pc:spChg>
      </pc:sldChg>
      <pc:sldChg chg="modSp mod">
        <pc:chgData name="k th" userId="ee6f1e9d05b7c814" providerId="LiveId" clId="{79AFCC9C-4346-4F5D-A2A3-7A3322E61503}" dt="2022-04-30T10:09:11.691" v="1" actId="20577"/>
        <pc:sldMkLst>
          <pc:docMk/>
          <pc:sldMk cId="2767883775" sldId="263"/>
        </pc:sldMkLst>
        <pc:spChg chg="mod">
          <ac:chgData name="k th" userId="ee6f1e9d05b7c814" providerId="LiveId" clId="{79AFCC9C-4346-4F5D-A2A3-7A3322E61503}" dt="2022-04-30T10:09:11.691" v="1" actId="20577"/>
          <ac:spMkLst>
            <pc:docMk/>
            <pc:sldMk cId="2767883775" sldId="263"/>
            <ac:spMk id="3" creationId="{16F601D0-7AB6-89D1-4DFE-8ADE2B167AB0}"/>
          </ac:spMkLst>
        </pc:spChg>
      </pc:sldChg>
      <pc:sldChg chg="delSp mod">
        <pc:chgData name="k th" userId="ee6f1e9d05b7c814" providerId="LiveId" clId="{79AFCC9C-4346-4F5D-A2A3-7A3322E61503}" dt="2022-04-30T11:10:50.192" v="96" actId="478"/>
        <pc:sldMkLst>
          <pc:docMk/>
          <pc:sldMk cId="2025490153" sldId="271"/>
        </pc:sldMkLst>
        <pc:spChg chg="del">
          <ac:chgData name="k th" userId="ee6f1e9d05b7c814" providerId="LiveId" clId="{79AFCC9C-4346-4F5D-A2A3-7A3322E61503}" dt="2022-04-30T11:10:50.192" v="96" actId="478"/>
          <ac:spMkLst>
            <pc:docMk/>
            <pc:sldMk cId="2025490153" sldId="271"/>
            <ac:spMk id="3" creationId="{9471B2EA-370B-9E8A-2632-1E66396291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F9B80-199D-43C4-A12D-EF65D7D03B9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52BF4-C5A5-4184-BDF7-2EC7AF3A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4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52BF4-C5A5-4184-BDF7-2EC7AF3A62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65427-1602-7EA4-756E-236E8737A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7405E2-7711-9825-F5AC-BA8DDF22A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39F39-8966-DA0A-BC2E-6C0A92E3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A433-1402-4641-B46F-C62CE3ED3DB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9D7C0-CE0C-331A-51A6-38538356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0C583-395A-0F46-7D84-759E63D0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D20-6117-44F1-A671-EF04246E1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1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48038-892E-8C45-E116-020BC24A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2FCDF7-AEEA-2852-CA8A-6DD39FCC6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6C190-0F2F-3B2F-1AA2-2901657F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A433-1402-4641-B46F-C62CE3ED3DB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2B872-06EA-BB1D-45CA-54C49642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5B3C7-6B22-47DA-C882-10B567B2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D20-6117-44F1-A671-EF04246E1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6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85A999-2204-EAB8-CF19-5377B60D6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72E246-E4AB-22BE-F87F-EB323721E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30CFB-2219-89E2-AA44-E20524E9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A433-1402-4641-B46F-C62CE3ED3DB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C584C-E4FE-19B0-3C75-10997423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08295-90B4-5A04-E96B-69684B65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D20-6117-44F1-A671-EF04246E1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6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6DBC2-0D94-E74F-F981-8C2764B3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81C7C-41BD-B50B-1A89-82994AD48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E6B81-D501-AA14-B483-C8B27046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A433-1402-4641-B46F-C62CE3ED3DB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E04F6-ACB8-1A89-A533-DB9EB31E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A64BB-587C-962E-11E2-9265CC59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D20-6117-44F1-A671-EF04246E1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9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918B8-9898-0C8D-D2B0-9D668716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44279E-11D0-7116-1A6A-4A1AD496D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96E13-6F59-FFDB-F8A2-E0B7E27F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A433-1402-4641-B46F-C62CE3ED3DB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C1290-F893-9A01-405F-FA084389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8B751-5057-4C4E-AA3F-C1D82EB2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D20-6117-44F1-A671-EF04246E1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7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55CFA-8020-0A6E-43F8-FC5E5B30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D489D-D9DE-036D-B9DB-6E56BEAFD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239F9B-0FE0-34B4-3D9D-CA480B0FE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4495A8-0C81-4322-267C-FAABB06A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A433-1402-4641-B46F-C62CE3ED3DB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D406A-A4DD-5FB5-C883-40BD640F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9EA49-5FF1-9AD6-FA79-F0B1B3E4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D20-6117-44F1-A671-EF04246E1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1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F1683-7948-EAF8-B013-9001316B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CC5010-7EBF-B361-DB4A-26A0541F7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495BB3-3C8D-670D-9102-86B9B020A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1843A2-0F1A-77E5-17AF-4EBA848D5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7F4D4D-EBCD-2955-7F29-C4ECAC239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84D5E3-6AC9-4EE4-67C3-05E63EE5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A433-1402-4641-B46F-C62CE3ED3DB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A44F74-A7C4-8FF0-F672-D5455776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E4AE1F-31F2-41F4-817A-3B60D2B5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D20-6117-44F1-A671-EF04246E1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4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A576E-373D-1C2A-B051-4107E1B8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91AF65-9C1C-348B-C033-C50CB6DB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A433-1402-4641-B46F-C62CE3ED3DB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00887F-F4F6-05D6-1195-072048C4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2A9C94-268A-6A68-BA77-156E2072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D20-6117-44F1-A671-EF04246E1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0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3DEF7D-5E1A-4805-5BF7-35443775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A433-1402-4641-B46F-C62CE3ED3DB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3A9E69-0D6B-D40B-18E0-BB2C1AD8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BE998-343A-18AF-FA5D-C1E97B32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D20-6117-44F1-A671-EF04246E1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7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865FA-91C4-4AC4-BCCD-6E445AA6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F6F52F-B31F-5C6E-2A41-0863EAE0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71ECBD-A3D0-A55D-5187-3C83409B1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0E7D96-2AE5-21D0-5D16-969B2056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A433-1402-4641-B46F-C62CE3ED3DB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A2C01-7FBA-AB5E-A98B-FAF74B83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7C21E8-7C93-65B6-8CCA-E1365197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D20-6117-44F1-A671-EF04246E1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61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50742-FC5D-2C31-A92F-F48F566C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0FD7-0D82-4DED-B897-ABF6133C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0F38B-9DD2-EB1F-0F03-3946041D6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4EF11-8C2E-B3DB-20BB-E90D1CB8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A433-1402-4641-B46F-C62CE3ED3DB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D1CE7A-4529-33E8-EED7-80A86CC0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C794F-FB1D-E7FB-35CD-114ADEA0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8BD20-6117-44F1-A671-EF04246E1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12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1956AC-FFBF-EC29-3CE7-52A7143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569412-84AB-5F7F-2036-E04488ABC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40644-DE33-134F-FE1E-A2335E4FC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3A433-1402-4641-B46F-C62CE3ED3DB4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AF4E1-B52A-36A4-DBFF-9E9EB62FB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BFD53-5B53-DBE6-B84D-1D1EE176C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BD20-6117-44F1-A671-EF04246E1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7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datasets/andrewmvd/medical-mnist?resource=downloa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00081-FC5C-1EAE-27AA-9D03ADBB1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258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Medical image denoising using convolutional denoising autoencoders 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17278B-C2BF-2200-E053-C7B0F2463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3227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CV 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84592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E312F-C774-2043-5A13-54ECEEE3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cnn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ae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1F60A-3A9A-A339-2435-A7EBE2B3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Ae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와 비교했을 때 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cnn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ae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는 이미지 구조를 활용하기 위해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conv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의 모든 기능을 활용하기에 이미지 처리에 적합함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Cnn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ae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에서의 가중치는 모든 입력 위치 간에 공유되어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local spatiality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를 보존할 수 있음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. (conv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의 장점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i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번째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feature map</a:t>
            </a:r>
          </a:p>
          <a:p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*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는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conv 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연산임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는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input channel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마다의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bias</a:t>
            </a: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H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는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latent feature hap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의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group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임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5CBF7F-8B52-AFE3-A923-692ACDF63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58" y="3591720"/>
            <a:ext cx="4513670" cy="8191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4E482A-3434-43B2-A66C-5FF197972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833" y="4758888"/>
            <a:ext cx="4630967" cy="127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0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656F2-2583-5338-E3AA-321D81DB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data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2DB8D-2FF8-32C4-9994-6EA00C321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4486" cy="4351338"/>
          </a:xfrm>
        </p:spPr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mini-MIAS database of mammograms(MMM)</a:t>
            </a:r>
          </a:p>
          <a:p>
            <a:pPr marL="0" indent="0">
              <a:buNone/>
            </a:pP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-- 322 images of 1024 × 1024 resolution</a:t>
            </a: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dental radiography database(DX)</a:t>
            </a:r>
          </a:p>
          <a:p>
            <a:pPr marL="0" indent="0">
              <a:buNone/>
            </a:pP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-- 400 cephalometric X-ray images collected from 400 patients with a resolution of 1935 × 2400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E2C511-7673-9F1B-FDD2-4AAEBEFF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86" y="1465892"/>
            <a:ext cx="5240055" cy="47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3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39B1E-FB47-4E67-7EE7-32E0A8DE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Experimental setup(1) 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09E6C-6EFB-A576-DC9F-E098D4AD1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resizing all images to 64 × 64 for computational resource reasons</a:t>
            </a: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corruption.</a:t>
            </a:r>
          </a:p>
          <a:p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9005E7-5816-3AC1-74F0-396ACA51E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924" y="2808515"/>
            <a:ext cx="6520004" cy="28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2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03B4B-3716-407F-94AA-4D1D6F6B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Used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model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6D183-4FDC-F929-208F-583160A4D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한 번에 하나의 이미지를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corrupt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하는 대신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flattened dataset with each row representing an image was corrupted, hence simultaneously perturbing all images.</a:t>
            </a:r>
          </a:p>
          <a:p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Cnn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dae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는 비교적 간단한 모델이 사용되었다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.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5885C2-2FED-FA93-0BE3-95805681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092" y="0"/>
            <a:ext cx="4231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829F3-3165-09B2-07D1-7AEE9502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ssim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0ED4D-DD73-A1B1-0BBE-5FBD697E8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99"/>
            <a:ext cx="4649803" cy="497597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structural similarity index measure(SSIM) instead of peak signal to noise ratio (PSNR) for its consistency and accuracy</a:t>
            </a:r>
          </a:p>
          <a:p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Ssim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은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3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가지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measure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로 구성되며 시각적 효과를 추정함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.</a:t>
            </a:r>
          </a:p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뮤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x, 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뮤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y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는 원본 및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coded image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의 평균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시그마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x, 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시그마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y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는 표준 편차이며 시그마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xy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는 공분산임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063982-0330-2032-9CEC-2834EC0B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003" y="1516899"/>
            <a:ext cx="6277851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0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373B8-62A0-4A42-EB6C-89471C18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Experimental setup(2)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BCA47-A4FE-C957-89F3-F9B40274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100 epochs</a:t>
            </a: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batch size of 10</a:t>
            </a: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No fine-tuning</a:t>
            </a: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should be easy to implement even by a naive user</a:t>
            </a: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Mean of SSIM scores over the set of test images is reported for comparison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477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B3265-62B2-2E37-FD08-20FB2041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evaluation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D411BA-B78F-86D8-68AD-A219CC73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14" y="1379934"/>
            <a:ext cx="5497286" cy="52427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CC99A5-562B-4795-2771-D384699D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017" y="3059339"/>
            <a:ext cx="5214783" cy="136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90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C0584-E750-6074-23FB-73EE79CE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conclusion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8B0CB-48BB-D693-77FD-F07E62C36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Dae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는 의료 이미지의 노이즈 제거에 효과적임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작은 훈련 데이터만으로도 좋은 노이즈 제거 성능 달성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300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개의 훈련 샘플만 있으면 좋은 성능을 얻을 수 있음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최적의 </a:t>
            </a:r>
            <a:r>
              <a:rPr lang="ko-KR" altLang="en-US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아키텍쳐를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맞는 데에 초점을 맞출 예정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Cnn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dae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를 사용하기 전에 이미지 전처리를 위한 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svd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와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median filter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와 같은 다른 제거 방법의 사용을 조사해보고자 함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샘플 크기를 증가시켜 더 나은 성능을 위해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readily available images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와 결합시키는 것도 좋아 보임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. (pre training?)</a:t>
            </a:r>
          </a:p>
        </p:txBody>
      </p:sp>
    </p:spTree>
    <p:extLst>
      <p:ext uri="{BB962C8B-B14F-4D97-AF65-F5344CB8AC3E}">
        <p14:creationId xmlns:p14="http://schemas.microsoft.com/office/powerpoint/2010/main" val="281945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20E3F-A801-A411-1719-7C7E40AD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implementation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8915F-19C9-7F1C-FA52-95BED80D9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Colab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Keras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사용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  <a:hlinkClick r:id="rId2"/>
              </a:rPr>
              <a:t>Medical MNIST | Kaggle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3F97C1-FE8A-F970-DE23-1732F755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363" y="365125"/>
            <a:ext cx="5820587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0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2911B-094F-E4D4-4D8C-3C1E78A8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dataloader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609A0-34A9-B82C-C36E-F433A8583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BA0944-5018-4C3D-24AC-4D6FFE926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40" r="13586"/>
          <a:stretch/>
        </p:blipFill>
        <p:spPr>
          <a:xfrm>
            <a:off x="1063708" y="3361509"/>
            <a:ext cx="10064583" cy="32445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86FC90-B050-CF78-E8C5-D99E1D142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744" b="74701"/>
          <a:stretch/>
        </p:blipFill>
        <p:spPr>
          <a:xfrm>
            <a:off x="2234687" y="1463970"/>
            <a:ext cx="7152238" cy="189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3F0B0-5928-626E-779B-7427A274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Introduction(1)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7A358-C289-3F43-7EA6-F64E071D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X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선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mri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ct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초음파 등을 포함하는 의료 영상은 소음에 취약함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편미분방정식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pde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), wavelet(domain transformation), 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dct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bls-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gsm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, bm3d, sparse coding 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등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공유하는 목표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: z=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x+y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에서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z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를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x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에 근사시키는 것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Y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는 잘 정의된 프로세스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(defined process)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에서 생성된 것으로 가정함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52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4A2BB-1624-A4FF-216B-FC48D3C4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Data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A279B-74D1-9D78-22E6-72C1C7688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2DADA4-D77F-FBE9-A971-C13AE8AE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1481101"/>
            <a:ext cx="11033760" cy="4810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F7D913-C338-FC12-F97F-2235B305040C}"/>
              </a:ext>
            </a:extLst>
          </p:cNvPr>
          <p:cNvSpPr txBox="1"/>
          <p:nvPr/>
        </p:nvSpPr>
        <p:spPr>
          <a:xfrm>
            <a:off x="4207313" y="566057"/>
            <a:ext cx="670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Valid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를 사용하지 않고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train, test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로만 데이터셋을 준비한 이유는 따로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ko-KR" altLang="en-US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하이퍼파리미터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튜닝을 하지 않았기 때문임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.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06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3784-C9A8-3D11-2ACD-AAFF4F2D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model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07E12-13C9-2C52-84A3-BC141F29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5251" cy="4351338"/>
          </a:xfrm>
        </p:spPr>
        <p:txBody>
          <a:bodyPr/>
          <a:lstStyle/>
          <a:p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Keras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Conv2d, maxpooling2d, upsampling2d</a:t>
            </a:r>
          </a:p>
          <a:p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optimizer = 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adam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Loss = 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mae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Activation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function =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ReLU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830157-C1B8-D60D-93F5-70402FB65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859" y="1498138"/>
            <a:ext cx="5315941" cy="478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14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B4F34-250A-A7D0-BB3C-C339EE45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train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DAF88-B538-99D3-5C09-735A4158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Earlystopping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(1000 epochs)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EB1C87-61AA-C985-777C-5784D7CF6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939" y="2213753"/>
            <a:ext cx="5449117" cy="357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EC5E87-105A-662E-7B6D-278FD9C5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73" y="2841952"/>
            <a:ext cx="4572793" cy="11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00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21581-4743-FFA3-A474-00F78C66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test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169ED-BDD5-D71F-2B8C-D779BBC5C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Loss: 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mae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174 epochs</a:t>
            </a: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Batch size = 16</a:t>
            </a: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train size = 300</a:t>
            </a: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Test size = 300</a:t>
            </a:r>
          </a:p>
          <a:p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Loss: binary 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crossentropy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BD144C-E04D-1FFE-7B21-3C49AEA0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879" y="365125"/>
            <a:ext cx="6468378" cy="45440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9C9B1C3-E197-2DA5-7347-E21C03E4F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75" y="5173845"/>
            <a:ext cx="4227062" cy="11380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827EE0-3291-174B-068E-BBF47A0AA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28536"/>
            <a:ext cx="3923704" cy="11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26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EDDC7-D3B3-614D-7D60-DBC79010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607" y="2766218"/>
            <a:ext cx="7592786" cy="1325563"/>
          </a:xfrm>
        </p:spPr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Thank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you for your attention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7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3F0B0-5928-626E-779B-7427A274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Introduction(2)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7A358-C289-3F43-7EA6-F64E071D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딥러닝 기반 모델의 결과는 유망함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(promising)</a:t>
            </a: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Autoencoder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는 이미지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denoising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에 이미 사용되고 있음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. </a:t>
            </a:r>
          </a:p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고전적인 방법보다 뛰어나며 소음 발생 과정에 대한 제약이 적음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. (less restrictive for specification of noise generative processes)</a:t>
            </a:r>
          </a:p>
          <a:p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Conv 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레이어를 사용하여 구성된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ae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는 공간 상관 관계를 활용해서 더 뛰어남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(their ability to exploit strong spatial correlations) (inductive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bias)</a:t>
            </a: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Stacked denoising autoencoder(conv)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 적은 수의 샘플에도 잘 작동하는 것을 보임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(small sample sizes, typical of medical image databases)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34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3F0B0-5928-626E-779B-7427A274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Introduction(2)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7A358-C289-3F43-7EA6-F64E071D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딥러닝 기반 모델의 결과는 유망함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(promising)</a:t>
            </a: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Autoencoder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는 이미지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denoising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에 이미 사용되고 있음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. </a:t>
            </a:r>
          </a:p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고전적인 방법보다 뛰어나며 소음 발생 과정에 대한 제약이 적음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. (less restrictive for specification of noise generative processes)</a:t>
            </a:r>
          </a:p>
          <a:p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Conv 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레이어를 사용하여 구성된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ae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는 공간 상관 관계를 활용해서 더 뛰어남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(their ability to exploit strong spatial correlations) (inductive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bias)</a:t>
            </a: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Stacked denoising autoencoder(conv)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 적은 수의 샘플에도 잘 작동하는 것을 보임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(small sample sizes, typical of medical image databases)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19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3F0B0-5928-626E-779B-7427A274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Introduction(3)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7A358-C289-3F43-7EA6-F64E071D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Deep </a:t>
            </a:r>
            <a:r>
              <a:rPr lang="ko-KR" altLang="en-US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아키텍쳐에서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좋은 결과를 얻기 위해선 샘플 크기가 많아야 한다는 생각과는 정반대이다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.</a:t>
            </a:r>
          </a:p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다른 모델들은 복원할 수 없는 노이즈가 매우 큰 </a:t>
            </a:r>
            <a:r>
              <a:rPr lang="ko-KR" altLang="en-US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부분마저도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복원할 수 있음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.(most other denoising methods would fail)</a:t>
            </a:r>
          </a:p>
        </p:txBody>
      </p:sp>
    </p:spTree>
    <p:extLst>
      <p:ext uri="{BB962C8B-B14F-4D97-AF65-F5344CB8AC3E}">
        <p14:creationId xmlns:p14="http://schemas.microsoft.com/office/powerpoint/2010/main" val="303253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3F0B0-5928-626E-779B-7427A274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ae(1)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7A358-C289-3F43-7EA6-F64E071D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ae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는 </a:t>
            </a:r>
            <a:r>
              <a:rPr lang="ko-KR" altLang="en-US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항등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함수의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approximation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을 학습하는 신경망임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x1, x2, x3… -&gt; z1, z2, z3 (x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training input)</a:t>
            </a: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Y = s(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wx+b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  <a:sym typeface="Wingdings" panose="05000000000000000000" pitchFamily="2" charset="2"/>
              </a:rPr>
              <a:t> Mapping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  <a:sym typeface="Wingdings" panose="05000000000000000000" pitchFamily="2" charset="2"/>
              </a:rPr>
              <a:t>(encoding)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(s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는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activation function)</a:t>
            </a:r>
          </a:p>
          <a:p>
            <a:pPr marL="0" indent="0">
              <a:buNone/>
            </a:pP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(Y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는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latent representation)</a:t>
            </a: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Z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=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s(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w`y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+ b`)</a:t>
            </a:r>
          </a:p>
          <a:p>
            <a:pPr marL="0" indent="0">
              <a:buNone/>
            </a:pP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Reconstruction (decoding)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08CE2D-F125-5361-89BD-A52E74B77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045" y="2757893"/>
            <a:ext cx="3396343" cy="373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8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7B2AA-C502-35CA-0458-4F10A73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ae(2)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20FAE-12CE-A389-8483-2F8C39894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Hidden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unit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의 수를 입력보다 낮게 사용하면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compressed approximation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을 학습해야 함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그래서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ae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는 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pca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와 매우 유사한 </a:t>
            </a:r>
            <a:r>
              <a:rPr lang="ko-KR" altLang="en-US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저차원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표현을 학습함</a:t>
            </a:r>
            <a:endParaRPr lang="en-US" altLang="ko-KR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Having hidden units larger than number of inputs can still discover useful insights by imposing certain sparsity constraints.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68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3342B-C16D-5592-8764-98EED0FD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denoising ae(1)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601D0-7AB6-89D1-4DFE-8ADE2B16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Dae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는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ae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의 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stochaseic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 extension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임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.</a:t>
            </a:r>
          </a:p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모델이 노이즈 버전을 고려할 때 입력의 재구성을 학습하도록 강제함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(we force the model to learn reconstruction of input given its noisy version)</a:t>
            </a:r>
          </a:p>
          <a:p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확률적 손상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(stochastic corruption process)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은 입력 중 일부를 무작위로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0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으로 설정함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. </a:t>
            </a:r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Dae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가 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missing(corrupted) value</a:t>
            </a:r>
            <a:r>
              <a:rPr lang="ko-KR" altLang="en-US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를 예측할 수 있게 함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0267DE-05B5-46A0-1C69-A39608CEB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799" y="4414213"/>
            <a:ext cx="6284297" cy="22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8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0BA38-4593-6618-DD93-6B231FBF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dae</a:t>
            </a:r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(2)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D5DBA-293C-BC39-1AE2-752FA1D8A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0571" cy="4351338"/>
          </a:xfrm>
        </p:spPr>
        <p:txBody>
          <a:bodyPr/>
          <a:lstStyle/>
          <a:p>
            <a:r>
              <a:rPr lang="en-US" altLang="ko-KR" dirty="0"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Denoising autoencoders can be stacked to create a deep network (stacked denoising autoencoder)</a:t>
            </a:r>
            <a:endParaRPr lang="ko-KR" altLang="en-US" dirty="0"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7CBE85-A8D6-7AE9-E6D0-1862A7CA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71" y="527822"/>
            <a:ext cx="5388429" cy="580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7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900</Words>
  <Application>Microsoft Office PowerPoint</Application>
  <PresentationFormat>와이드스크린</PresentationFormat>
  <Paragraphs>109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나눔고딕OTF Light</vt:lpstr>
      <vt:lpstr>맑은 고딕</vt:lpstr>
      <vt:lpstr>Arial</vt:lpstr>
      <vt:lpstr>Office 테마</vt:lpstr>
      <vt:lpstr>Medical image denoising using convolutional denoising autoencoders </vt:lpstr>
      <vt:lpstr>Introduction(1)</vt:lpstr>
      <vt:lpstr>Introduction(2)</vt:lpstr>
      <vt:lpstr>Introduction(2)</vt:lpstr>
      <vt:lpstr>Introduction(3)</vt:lpstr>
      <vt:lpstr>ae(1)</vt:lpstr>
      <vt:lpstr>ae(2)</vt:lpstr>
      <vt:lpstr>denoising ae(1)</vt:lpstr>
      <vt:lpstr>dae(2)</vt:lpstr>
      <vt:lpstr>cnn ae</vt:lpstr>
      <vt:lpstr>data</vt:lpstr>
      <vt:lpstr>Experimental setup(1) </vt:lpstr>
      <vt:lpstr>Used model</vt:lpstr>
      <vt:lpstr>ssim</vt:lpstr>
      <vt:lpstr>Experimental setup(2)</vt:lpstr>
      <vt:lpstr>evaluation</vt:lpstr>
      <vt:lpstr>conclusion</vt:lpstr>
      <vt:lpstr>implementation</vt:lpstr>
      <vt:lpstr>dataloader</vt:lpstr>
      <vt:lpstr>Data</vt:lpstr>
      <vt:lpstr>model</vt:lpstr>
      <vt:lpstr>train</vt:lpstr>
      <vt:lpstr>test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denoising autoencoders </dc:title>
  <dc:creator>th k</dc:creator>
  <cp:lastModifiedBy>th k</cp:lastModifiedBy>
  <cp:revision>8</cp:revision>
  <dcterms:created xsi:type="dcterms:W3CDTF">2022-04-30T09:56:00Z</dcterms:created>
  <dcterms:modified xsi:type="dcterms:W3CDTF">2022-05-02T11:26:16Z</dcterms:modified>
</cp:coreProperties>
</file>