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75" r:id="rId5"/>
    <p:sldId id="274" r:id="rId6"/>
    <p:sldId id="262" r:id="rId7"/>
    <p:sldId id="265" r:id="rId8"/>
    <p:sldId id="266" r:id="rId9"/>
    <p:sldId id="273" r:id="rId10"/>
    <p:sldId id="276" r:id="rId11"/>
    <p:sldId id="268" r:id="rId12"/>
    <p:sldId id="272" r:id="rId13"/>
    <p:sldId id="270" r:id="rId14"/>
    <p:sldId id="271" r:id="rId15"/>
    <p:sldId id="263" r:id="rId16"/>
  </p:sldIdLst>
  <p:sldSz cx="9144000" cy="5143500" type="screen16x9"/>
  <p:notesSz cx="6858000" cy="9144000"/>
  <p:embeddedFontLst>
    <p:embeddedFont>
      <p:font typeface="굴림" panose="020B0600000101010101" pitchFamily="34" charset="-127"/>
      <p:regular r:id="rId18"/>
    </p:embeddedFont>
    <p:embeddedFont>
      <p:font typeface="맑은 고딕" panose="020B0503020000020004" pitchFamily="34" charset="-127"/>
      <p:regular r:id="rId19"/>
      <p:bold r:id="rId20"/>
    </p:embeddedFont>
    <p:embeddedFont>
      <p:font typeface="NanumGothic ExtraBold" panose="020D0604000000000000" pitchFamily="34" charset="-127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67958"/>
  </p:normalViewPr>
  <p:slideViewPr>
    <p:cSldViewPr snapToGrid="0">
      <p:cViewPr varScale="1">
        <p:scale>
          <a:sx n="103" d="100"/>
          <a:sy n="103" d="100"/>
        </p:scale>
        <p:origin x="173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5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26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17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26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23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1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" altLang="ko-Kore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 real image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들어갈 경우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 image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인식할 수 있게 학습을 진행하고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fake image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들어갈 경우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fake image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인식할 수 있도록 학습을 진행한다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학습에서는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 image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fake image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만 구별하면 됨으로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binary classification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진행되서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차원은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en" altLang="ko-Kore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Generator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임의의 이미지를 만들어서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속여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출력할 수 있도록 학습을 진행한다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학습이 진행될수록 실제와 비슷한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이미지을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만들어서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fake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구분하지 못하게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하는것이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목표이다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논문에서 제시되는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adversarial nets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프레임워크는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경쟁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컨샙으로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경찰로 표현하고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위조지폐범으로 표현한다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화폐를 보고 진짜 화폐인지 가짜 화폐인지를 완벽하게 판별하는 것을 목표로 하고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경찰이 자신이 만든 지폐를 진짜 지폐라고 생각할 수 있도록 학습을 진행한다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경쟁을 계속 진행함으로 어느 순간 진짜 지폐와 가짜 지폐를 구분할 수 없는 즉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50%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수렴하게 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경우가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언급한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unique solution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40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Discriminative Model D(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판별기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들어온 샘플이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모델에서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온게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아니라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training data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왔을 확률을 추하는 모델</a:t>
            </a:r>
          </a:p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 G(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생성기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 분포를 포착하는 모델</a:t>
            </a:r>
          </a:p>
          <a:p>
            <a:pPr rtl="0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 논문은 </a:t>
            </a:r>
            <a:r>
              <a:rPr lang="en" altLang="ko-Kore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discriminatice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동시에 학습하는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adversarial process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만드는 새로운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제안한다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진짜 이미지를 판단하고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속여서 가짜 이미지를 진짜 이미지로 속이도록 학습이 진행 되는데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과정은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minmax two-player game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유사하다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저자는 임의의 함수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공간에서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실제 데이터 분포를 잘 커버하고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가짜와 진짜를 구분하지 못하는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unique solution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존재한다고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/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딥러닝은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인공지능 영역에 마주하는 다양한 데이터들에 대한 확률분포를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타나내는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고차원적인 모델을 찾아내는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지금까지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딥러닝에서의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성공은 고차원적이고 방대한 센서 인풋을 한 클래스에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맵핑하는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연관되고있다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성공은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well-behaved gradient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갖는 선형 활성화 함수를 사용하는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backpropagation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dropout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기반으로 하고있다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Deep generative </a:t>
            </a:r>
            <a:r>
              <a:rPr lang="en" altLang="ko-Kore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maximum likelihood estimation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연관된 전략에서 발생하는 많은 다루기 어려운 확률계산을 근사하는데 어렵고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context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활성화 함수의 이점을 사용할 수 없다는 어려움이 있어서 덜 임팩트가 있어왔다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==&gt;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adversarial nets </a:t>
            </a:r>
            <a:r>
              <a:rPr lang="en" altLang="ko-Kore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framwork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제안되는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이러한 어려움에 대항할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49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89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5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분포 </a:t>
            </a:r>
            <a:r>
              <a:rPr lang="en" altLang="ko-Kore-KR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pg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대해 학습시키기 위해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 noise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변수에 대한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prior(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사전분포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altLang="ko-Kore-KR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pz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정의한 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노이즈변수의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데이터 공간에 매핑을 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l-GR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나타낸다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이때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파라미터 </a:t>
            </a:r>
            <a:r>
              <a:rPr lang="el-GR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갖는 미분가능한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MLP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scalar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확률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출력하는 또다른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MLP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 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l-GR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정의한다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altLang="ko-Kore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입력된 샘플이 </a:t>
            </a:r>
            <a:r>
              <a:rPr lang="en" altLang="ko-Kore-KR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아닌 실제 데이터 분포로부터 얻어졌을 확률을 계산한다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true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데이터와 생성데이터에 대해 적절한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할당하도록 하는 확률을 최대화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하게끔하고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이와동시에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log(1-D(G(z)))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최소화하도록 훈련시킨다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수식은 다음과 같다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expectation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68091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6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78117" y="2288019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</a:rPr>
              <a:t>CV </a:t>
            </a:r>
            <a:r>
              <a:rPr lang="ko-KR" altLang="en-US" sz="2500" b="1" dirty="0">
                <a:solidFill>
                  <a:srgbClr val="19264B"/>
                </a:solidFill>
              </a:rPr>
              <a:t>리딩 스터디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-KR" dirty="0">
                <a:solidFill>
                  <a:srgbClr val="19264B"/>
                </a:solidFill>
              </a:rPr>
              <a:t>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이성학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271A4A-D2EF-0066-FCA9-4B0ED39D5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963" y="845454"/>
            <a:ext cx="7342906" cy="31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EC6C1-177A-AC57-C882-D8BC2E5C2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40259"/>
            <a:ext cx="7472215" cy="32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8F985-A8B6-3E48-3AE7-01C1F822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87" y="845454"/>
            <a:ext cx="7735013" cy="33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2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Global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optimality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FE698E-1169-3FC4-9DE2-49A3DF67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079" y="845454"/>
            <a:ext cx="7259780" cy="34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1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Global optimality</a:t>
            </a:r>
            <a:endParaRPr lang="en-US" altLang="ko-Kore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6092A-07D5-90E8-990F-B9FB2668A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45454"/>
            <a:ext cx="7192143" cy="31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593087" y="2160883"/>
            <a:ext cx="306071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 </a:t>
            </a: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8659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4E6794-DB86-08F5-5D6F-879A0164335F}"/>
              </a:ext>
            </a:extLst>
          </p:cNvPr>
          <p:cNvSpPr/>
          <p:nvPr/>
        </p:nvSpPr>
        <p:spPr>
          <a:xfrm>
            <a:off x="5564587" y="183331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 dirty="0" err="1">
                <a:latin typeface="굴림" panose="020B0600000101010101" pitchFamily="50" charset="-127"/>
                <a:ea typeface="문체부 돋음체" panose="020B0609000101010101" pitchFamily="49" charset="-127"/>
              </a:rPr>
              <a:t>이나혁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소프트웨어학과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lvl="0"/>
            <a:endParaRPr lang="ko-KR" altLang="en-US"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lvl="0"/>
            <a:r>
              <a:rPr lang="ko-KR" altLang="en-US" dirty="0" err="1">
                <a:latin typeface="굴림" panose="020B0600000101010101" pitchFamily="50" charset="-127"/>
                <a:ea typeface="문체부 돋음체" panose="020B0609000101010101" pitchFamily="49" charset="-127"/>
              </a:rPr>
              <a:t>이성학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컴퓨터공학과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lvl="0"/>
            <a:endParaRPr lang="ko-KR" altLang="en-US"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lvl="0"/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조원 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전기전자공학과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</p:txBody>
      </p:sp>
      <p:pic>
        <p:nvPicPr>
          <p:cNvPr id="6" name="그림 5" descr="광장이(가) 표시된 사진&#10;&#10;자동 생성된 설명">
            <a:extLst>
              <a:ext uri="{FF2B5EF4-FFF2-40B4-BE49-F238E27FC236}">
                <a16:creationId xmlns:a16="http://schemas.microsoft.com/office/drawing/2014/main" id="{2A7AB47D-5A14-6616-21DA-23377FD5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413" y="1285875"/>
            <a:ext cx="373983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방안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899CA-61EF-420A-86C9-77A5D279B73C}"/>
              </a:ext>
            </a:extLst>
          </p:cNvPr>
          <p:cNvSpPr txBox="1"/>
          <p:nvPr/>
        </p:nvSpPr>
        <p:spPr>
          <a:xfrm>
            <a:off x="1549652" y="1285275"/>
            <a:ext cx="45149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When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목요일 </a:t>
            </a:r>
            <a:r>
              <a:rPr lang="en-US" altLang="ko-KR" dirty="0">
                <a:latin typeface="+mj-ea"/>
                <a:ea typeface="+mj-ea"/>
              </a:rPr>
              <a:t>6:30 ~ 7:30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학교 인근 카페</a:t>
            </a:r>
            <a:r>
              <a:rPr lang="en-US" altLang="ko-KR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대면 스터디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What</a:t>
            </a:r>
            <a:r>
              <a:rPr lang="en-US" altLang="ko-KR" dirty="0">
                <a:latin typeface="+mj-ea"/>
                <a:ea typeface="+mj-ea"/>
              </a:rPr>
              <a:t> :</a:t>
            </a:r>
            <a:r>
              <a:rPr lang="ko-KR" altLang="en-US" dirty="0">
                <a:latin typeface="+mj-ea"/>
                <a:ea typeface="+mj-ea"/>
              </a:rPr>
              <a:t> 각자 원하는 논문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How</a:t>
            </a:r>
            <a:r>
              <a:rPr lang="en-US" altLang="ko-KR" dirty="0">
                <a:latin typeface="+mj-ea"/>
                <a:ea typeface="+mj-ea"/>
              </a:rPr>
              <a:t> :</a:t>
            </a:r>
            <a:r>
              <a:rPr lang="ko-KR" altLang="en-US" dirty="0">
                <a:latin typeface="+mj-ea"/>
                <a:ea typeface="+mj-ea"/>
              </a:rPr>
              <a:t> 주마다 한명이 자신이 읽은 논문 리뷰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26EB3-CC64-0D88-EBEC-79DD59F4D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92" y="845454"/>
            <a:ext cx="7296726" cy="36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D0448C-1B8B-FC7E-A005-D6F4CFF1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979" y="860765"/>
            <a:ext cx="7182146" cy="35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44331A-B5F1-A435-483D-5DA16369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38" y="845454"/>
            <a:ext cx="7483087" cy="34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E1E1D-657C-E628-7F42-E573B00C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29469"/>
            <a:ext cx="7213597" cy="32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095E64-1D14-6A87-3447-927DE9170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64982"/>
            <a:ext cx="7444505" cy="32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2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306BB-69F7-7BBF-A96B-BA13BBAF6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45454"/>
            <a:ext cx="6758607" cy="31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08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566</Words>
  <Application>Microsoft Macintosh PowerPoint</Application>
  <PresentationFormat>화면 슬라이드 쇼(16:9)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맑은 고딕</vt:lpstr>
      <vt:lpstr>굴림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이성학</cp:lastModifiedBy>
  <cp:revision>22</cp:revision>
  <dcterms:modified xsi:type="dcterms:W3CDTF">2022-05-09T14:32:43Z</dcterms:modified>
</cp:coreProperties>
</file>