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4_A369E05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embeddedFontLst>
    <p:embeddedFont>
      <p:font typeface="NanumGothic ExtraBold" panose="020B0600000101010101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9DA11B-F69C-201B-AE02-218FCCD5DB81}" name="한 동민" initials="한동" userId="88b974abbc91311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8/10/relationships/authors" Target="authors.xml"/></Relationships>
</file>

<file path=ppt/comments/modernComment_104_A369E0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B7C4D3-0F7E-4680-9B11-EE97C9E20909}" authorId="{BA9DA11B-F69C-201B-AE02-218FCCD5DB81}" created="2022-03-13T10:27:26.1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41624913" sldId="260"/>
      <ac:picMk id="2054" creationId="{A8C30216-DD86-4691-8368-82DFAA2A63AB}"/>
    </ac:deMkLst>
    <p188:txBody>
      <a:bodyPr/>
      <a:lstStyle/>
      <a:p>
        <a:r>
          <a:rPr lang="ko-KR" altLang="en-US"/>
          <a:t>판다스에 기초적인 함수부터 공부하여  데이터 분석 프레임워크에 익숙해지고, 나아가 공모전에 준비하며 딥러닝 전반적으로 학습할 계획입니다.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21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A369E05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64025" y="2710050"/>
            <a:ext cx="5336179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데이터분석</a:t>
            </a:r>
            <a:r>
              <a:rPr lang="en-US" altLang="ko-KR" sz="2500" b="1" dirty="0">
                <a:solidFill>
                  <a:srgbClr val="19264B"/>
                </a:solidFill>
              </a:rPr>
              <a:t>/EDA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최서희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408975" y="1076241"/>
            <a:ext cx="4477875" cy="360045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14725" y="1933413"/>
            <a:ext cx="278651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최서희</a:t>
            </a:r>
            <a:r>
              <a:rPr lang="en-US" altLang="ko-KR" dirty="0"/>
              <a:t>(B)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정욱준</a:t>
            </a:r>
            <a:r>
              <a:rPr lang="en-US" altLang="ko-KR" dirty="0"/>
              <a:t>(A)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한동민</a:t>
            </a:r>
            <a:r>
              <a:rPr lang="en-US" altLang="ko-KR" dirty="0"/>
              <a:t>(B)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8C5A5-525B-4683-BDBF-2464A0BA04E7}"/>
              </a:ext>
            </a:extLst>
          </p:cNvPr>
          <p:cNvSpPr txBox="1"/>
          <p:nvPr/>
        </p:nvSpPr>
        <p:spPr>
          <a:xfrm>
            <a:off x="1561763" y="1359462"/>
            <a:ext cx="5251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스터디 내용 및 목표</a:t>
            </a: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학습자료</a:t>
            </a: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17067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목표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포스터 디자인 공모전 무료샘플 ai 다운로드 free Competition poster - Urbanbrush">
            <a:extLst>
              <a:ext uri="{FF2B5EF4-FFF2-40B4-BE49-F238E27FC236}">
                <a16:creationId xmlns:a16="http://schemas.microsoft.com/office/drawing/2014/main" id="{0C5145FC-7A16-44AD-8A6E-B749A4F9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19" y="845454"/>
            <a:ext cx="2658920" cy="37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Pandas Tutorial, Python Pandas Introduction,Key Features of Pandas,Benefits  of Pandas,Python Pandas Data Structure,Python Pandas  DataFrame,Prerequisite,Audience,Problem, - W3cschoool.COM">
            <a:extLst>
              <a:ext uri="{FF2B5EF4-FFF2-40B4-BE49-F238E27FC236}">
                <a16:creationId xmlns:a16="http://schemas.microsoft.com/office/drawing/2014/main" id="{A8C30216-DD86-4691-8368-82DFAA2A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67" y="1740629"/>
            <a:ext cx="2637161" cy="26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2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17067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교재 및 강의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Pandas Cookbook 2/e - YES24">
            <a:extLst>
              <a:ext uri="{FF2B5EF4-FFF2-40B4-BE49-F238E27FC236}">
                <a16:creationId xmlns:a16="http://schemas.microsoft.com/office/drawing/2014/main" id="{8E5B8D21-DD40-4080-98E8-47577007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06" y="1594847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] Pandas 팬더스 데이터분석 기초 실습 - 인프런 | 강의">
            <a:extLst>
              <a:ext uri="{FF2B5EF4-FFF2-40B4-BE49-F238E27FC236}">
                <a16:creationId xmlns:a16="http://schemas.microsoft.com/office/drawing/2014/main" id="{F14F751E-826F-4E69-9329-2216BF524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1740" r="10312" b="5168"/>
          <a:stretch/>
        </p:blipFill>
        <p:spPr bwMode="auto">
          <a:xfrm>
            <a:off x="4830945" y="1657707"/>
            <a:ext cx="2913134" cy="2265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8A9F6-75A8-4CB7-B7FE-D3D0418D9D71}"/>
              </a:ext>
            </a:extLst>
          </p:cNvPr>
          <p:cNvSpPr txBox="1"/>
          <p:nvPr/>
        </p:nvSpPr>
        <p:spPr>
          <a:xfrm>
            <a:off x="2209128" y="1966814"/>
            <a:ext cx="5729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u="sng" dirty="0"/>
              <a:t>THANK YOU</a:t>
            </a:r>
          </a:p>
          <a:p>
            <a:pPr algn="ctr"/>
            <a:endParaRPr lang="en-US" altLang="ko-KR" sz="4000" u="sng" dirty="0"/>
          </a:p>
        </p:txBody>
      </p:sp>
    </p:spTree>
    <p:extLst>
      <p:ext uri="{BB962C8B-B14F-4D97-AF65-F5344CB8AC3E}">
        <p14:creationId xmlns:p14="http://schemas.microsoft.com/office/powerpoint/2010/main" val="2058132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화면 슬라이드 쇼(16:9)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한동민</dc:creator>
  <cp:lastModifiedBy>한 동민</cp:lastModifiedBy>
  <cp:revision>6</cp:revision>
  <dcterms:modified xsi:type="dcterms:W3CDTF">2022-03-13T12:06:59Z</dcterms:modified>
</cp:coreProperties>
</file>