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262" r:id="rId6"/>
    <p:sldId id="266" r:id="rId7"/>
    <p:sldId id="263" r:id="rId8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4864" autoAdjust="0"/>
  </p:normalViewPr>
  <p:slideViewPr>
    <p:cSldViewPr snapToGrid="0">
      <p:cViewPr varScale="1">
        <p:scale>
          <a:sx n="97" d="100"/>
          <a:sy n="97" d="100"/>
        </p:scale>
        <p:origin x="11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데이터분석 </a:t>
            </a:r>
            <a:r>
              <a:rPr lang="en-US" altLang="ko-KR" dirty="0" err="1"/>
              <a:t>eda</a:t>
            </a:r>
            <a:r>
              <a:rPr lang="en-US" altLang="ko-KR" dirty="0"/>
              <a:t> </a:t>
            </a:r>
            <a:r>
              <a:rPr lang="ko-KR" altLang="en-US" dirty="0"/>
              <a:t>스터디 </a:t>
            </a:r>
            <a:r>
              <a:rPr lang="en-US" altLang="ko-KR" dirty="0"/>
              <a:t>3</a:t>
            </a:r>
            <a:r>
              <a:rPr lang="ko-KR" altLang="en-US" dirty="0"/>
              <a:t>팀 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저는 발표를 밭은 윤다인 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모두의 데이터분석 </a:t>
            </a:r>
            <a:r>
              <a:rPr lang="en-US" altLang="ko-KR" dirty="0"/>
              <a:t>with </a:t>
            </a:r>
            <a:r>
              <a:rPr lang="ko-KR" altLang="en-US" dirty="0" err="1"/>
              <a:t>파이썬이라는</a:t>
            </a:r>
            <a:r>
              <a:rPr lang="ko-KR" altLang="en-US" dirty="0"/>
              <a:t> 책으로 스터디를 진행하였습니다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스케쥴은 변경 전의 계획입니다</a:t>
            </a:r>
            <a:r>
              <a:rPr lang="en-US" altLang="ko-KR" dirty="0"/>
              <a:t>. </a:t>
            </a:r>
            <a:r>
              <a:rPr lang="ko-KR" altLang="en-US" dirty="0"/>
              <a:t>생각보다 책이 너무 쉬워서 스케쥴을 변경하기로 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26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오늘까지 나머지의 책에 있는 넷째</a:t>
            </a:r>
            <a:r>
              <a:rPr lang="en-US" altLang="ko-KR" dirty="0"/>
              <a:t>, </a:t>
            </a:r>
            <a:r>
              <a:rPr lang="ko-KR" altLang="en-US" dirty="0"/>
              <a:t>다섯째마당의 내용을 공부하였고</a:t>
            </a:r>
            <a:r>
              <a:rPr lang="en-US" altLang="ko-KR" dirty="0"/>
              <a:t>, </a:t>
            </a:r>
            <a:r>
              <a:rPr lang="ko-KR" altLang="en-US" dirty="0"/>
              <a:t>이로써 모두의 데이터분석 책은 모두 완료를 하였습니다</a:t>
            </a:r>
            <a:r>
              <a:rPr lang="en-US" altLang="ko-KR" dirty="0"/>
              <a:t>. </a:t>
            </a:r>
            <a:r>
              <a:rPr lang="ko-KR" altLang="en-US" dirty="0"/>
              <a:t>시험 이후의 일정은 </a:t>
            </a:r>
            <a:r>
              <a:rPr lang="ko-KR" altLang="en-US" dirty="0" err="1"/>
              <a:t>캐글프로젝트나</a:t>
            </a:r>
            <a:r>
              <a:rPr lang="ko-KR" altLang="en-US" dirty="0"/>
              <a:t> </a:t>
            </a:r>
            <a:r>
              <a:rPr lang="ko-KR" altLang="en-US" dirty="0" err="1"/>
              <a:t>데이콘</a:t>
            </a:r>
            <a:r>
              <a:rPr lang="ko-KR" altLang="en-US" dirty="0"/>
              <a:t> 공모전을 참여할 예정입니다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56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책은 데이터 시각화에 대한 기본적인 내용을 담고 있습니다</a:t>
            </a:r>
            <a:r>
              <a:rPr lang="en-US" altLang="ko-KR" dirty="0"/>
              <a:t>. Matplotlib </a:t>
            </a:r>
            <a:r>
              <a:rPr lang="en-US" altLang="ko-KR" dirty="0" err="1"/>
              <a:t>pyplot</a:t>
            </a:r>
            <a:r>
              <a:rPr lang="ko-KR" altLang="en-US" dirty="0"/>
              <a:t>을 이용하여 그래프 그리기</a:t>
            </a:r>
            <a:r>
              <a:rPr lang="en-US" altLang="ko-KR" dirty="0"/>
              <a:t>, </a:t>
            </a:r>
            <a:r>
              <a:rPr lang="ko-KR" altLang="en-US" dirty="0"/>
              <a:t>그리고 몇 개의 프로젝트를 같이 진행하는 식으로 책이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이 책으로 인구 공공데이터를 활용한 프로젝트를</a:t>
            </a:r>
            <a:r>
              <a:rPr lang="en-US" altLang="ko-KR" dirty="0"/>
              <a:t>, </a:t>
            </a:r>
            <a:r>
              <a:rPr lang="ko-KR" altLang="en-US" dirty="0"/>
              <a:t>대중교통 데이터를 활용한 프로젝트를 해보았습니다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08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시험 이후에는 </a:t>
            </a:r>
            <a:r>
              <a:rPr lang="ko-KR" altLang="en-US" dirty="0" err="1"/>
              <a:t>캐글</a:t>
            </a:r>
            <a:r>
              <a:rPr lang="ko-KR" altLang="en-US" dirty="0"/>
              <a:t> 데이터를 활용한 프로젝트를 진행하거나 </a:t>
            </a:r>
            <a:r>
              <a:rPr lang="ko-KR" altLang="en-US" dirty="0" err="1"/>
              <a:t>데이콘</a:t>
            </a:r>
            <a:r>
              <a:rPr lang="ko-KR" altLang="en-US" dirty="0"/>
              <a:t> 공모전에 참여할 예정입니다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49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79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5128285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데이터분석 </a:t>
            </a:r>
            <a:r>
              <a:rPr lang="en-US" altLang="ko-KR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r>
              <a:rPr lang="ko-KR" altLang="en-US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2022.0</a:t>
            </a:r>
            <a:r>
              <a:rPr lang="en-US" alt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윤다인</a:t>
            </a:r>
            <a:endParaRPr sz="11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스터디 교재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모두의 데이터 분석 with 파이썬 - YES24">
            <a:extLst>
              <a:ext uri="{FF2B5EF4-FFF2-40B4-BE49-F238E27FC236}">
                <a16:creationId xmlns:a16="http://schemas.microsoft.com/office/drawing/2014/main" id="{98F2DBE6-EB88-46D7-9132-173EE6BE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31" y="874059"/>
            <a:ext cx="2651332" cy="33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747A17-5963-49FF-8F03-9D426A80C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118" y="1364876"/>
            <a:ext cx="3633881" cy="2663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3D90-C9C5-4875-A14B-1C83F8D6B102}"/>
              </a:ext>
            </a:extLst>
          </p:cNvPr>
          <p:cNvSpPr txBox="1"/>
          <p:nvPr/>
        </p:nvSpPr>
        <p:spPr>
          <a:xfrm>
            <a:off x="5426584" y="4208929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앨리스 아카데미를 통해 코딩 실습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활동 계획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전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23A3688-1A19-4F5B-AA3F-774EDBFA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67073"/>
              </p:ext>
            </p:extLst>
          </p:nvPr>
        </p:nvGraphicFramePr>
        <p:xfrm>
          <a:off x="1564328" y="1235770"/>
          <a:ext cx="7230048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31907">
                  <a:extLst>
                    <a:ext uri="{9D8B030D-6E8A-4147-A177-3AD203B41FA5}">
                      <a16:colId xmlns:a16="http://schemas.microsoft.com/office/drawing/2014/main" val="3829096898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2734149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스터디 시작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3/20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첫째 마당 기온 공공데이터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3/21 ~ 3/29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둘째 마당 데이터 시각화 기초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3/30 ~ 4/5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셋째 마당 인구 공공 데이터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4/27 ~ 5/3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셋째 마당 인구 공공 데이터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5/4 ~ 5/10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넷째 마당 대중교통 데이터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5/11 ~ 5/17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다섯째 마당 파이썬 데이터 분석 라이브러리 활용한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5/18 ~ 6/6(2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캐글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63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활동 계획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후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23A3688-1A19-4F5B-AA3F-774EDBFA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6791"/>
              </p:ext>
            </p:extLst>
          </p:nvPr>
        </p:nvGraphicFramePr>
        <p:xfrm>
          <a:off x="1564328" y="1235770"/>
          <a:ext cx="7230048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31907">
                  <a:extLst>
                    <a:ext uri="{9D8B030D-6E8A-4147-A177-3AD203B41FA5}">
                      <a16:colId xmlns:a16="http://schemas.microsoft.com/office/drawing/2014/main" val="3829096898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2734149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스터디 시작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3/20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첫째 마당 기온 공공데이터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5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3/21 ~ 3/29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둘째 마당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셋째마당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8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3/30 ~ 4/5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넷째 마당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다섯째 마당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끝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5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4/27 ~ 5/3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캐글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프로젝트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5/4 ~ 5/10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캐글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프로젝트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5/11 ~ 5/17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캐글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프로젝트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5/18 ~ 6/6(2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캐글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프로젝트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예정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 상황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91C38-D772-4BED-9114-2EB9BD2172E3}"/>
              </a:ext>
            </a:extLst>
          </p:cNvPr>
          <p:cNvSpPr txBox="1"/>
          <p:nvPr/>
        </p:nvSpPr>
        <p:spPr>
          <a:xfrm>
            <a:off x="1408975" y="950961"/>
            <a:ext cx="426944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~3/29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 공부 완료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~4/5 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넷째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다섯째 마당 공부 완료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02CC6-977C-458A-8079-3DAD7F567E1E}"/>
              </a:ext>
            </a:extLst>
          </p:cNvPr>
          <p:cNvSpPr txBox="1"/>
          <p:nvPr/>
        </p:nvSpPr>
        <p:spPr>
          <a:xfrm>
            <a:off x="1408975" y="2149858"/>
            <a:ext cx="6497068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시각화 기초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matplotlib.pyplot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간단한 그래프 그리기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3-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공공데이터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4-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 데이터 프로젝트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5-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데이터 분석 라이브러리를 활용한 프로젝트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산술 연산자 등을 사용한 그래프 그리기</a:t>
            </a:r>
          </a:p>
        </p:txBody>
      </p:sp>
    </p:spTree>
    <p:extLst>
      <p:ext uri="{BB962C8B-B14F-4D97-AF65-F5344CB8AC3E}">
        <p14:creationId xmlns:p14="http://schemas.microsoft.com/office/powerpoint/2010/main" val="12810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 계획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91C38-D772-4BED-9114-2EB9BD2172E3}"/>
              </a:ext>
            </a:extLst>
          </p:cNvPr>
          <p:cNvSpPr txBox="1"/>
          <p:nvPr/>
        </p:nvSpPr>
        <p:spPr>
          <a:xfrm>
            <a:off x="1408975" y="950961"/>
            <a:ext cx="426944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활용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공모전 참여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67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84739" y="2196277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32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36357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345</Words>
  <Application>Microsoft Office PowerPoint</Application>
  <PresentationFormat>화면 슬라이드 쇼(16:9)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나눔스퀘어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yoondain</dc:creator>
  <cp:lastModifiedBy>윤다인</cp:lastModifiedBy>
  <cp:revision>8</cp:revision>
  <dcterms:modified xsi:type="dcterms:W3CDTF">2022-04-05T09:14:52Z</dcterms:modified>
</cp:coreProperties>
</file>