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anumGothic ExtraBold" panose="020B0600000101010101" charset="-127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9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2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1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67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전력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장준혁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16643" y="1967196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유선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장준혁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정승혁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그림 4" descr="텍스트, 가장, 화면, 남성이(가) 표시된 사진&#10;&#10;자동 생성된 설명">
            <a:extLst>
              <a:ext uri="{FF2B5EF4-FFF2-40B4-BE49-F238E27FC236}">
                <a16:creationId xmlns:a16="http://schemas.microsoft.com/office/drawing/2014/main" id="{F91503F1-275A-4F09-9027-8B28E1BA1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112626"/>
            <a:ext cx="4437588" cy="29182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70875" y="36402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31CEA-E915-4F98-B2AB-745F357400C4}"/>
              </a:ext>
            </a:extLst>
          </p:cNvPr>
          <p:cNvSpPr txBox="1"/>
          <p:nvPr/>
        </p:nvSpPr>
        <p:spPr>
          <a:xfrm>
            <a:off x="1333137" y="1162050"/>
            <a:ext cx="6477725" cy="360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기존의 전력대회 일정 알아보기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전력데이터를 활용하기 위한 주제 선정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시계열 데이터 및 모델 선정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N-Beats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기존의 전력대회 일정 알아보기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AA40E-097D-411C-892F-52950292F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13" y="1074600"/>
            <a:ext cx="3448505" cy="1895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82D176-241C-4C29-8025-9E3D252B71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16"/>
          <a:stretch/>
        </p:blipFill>
        <p:spPr>
          <a:xfrm>
            <a:off x="4859618" y="1517460"/>
            <a:ext cx="4027650" cy="2551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E3967F-0D30-4AC9-8FF4-FAC038492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067" y="2917590"/>
            <a:ext cx="3298337" cy="2225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전력데이터를 활용하기 위한 주제 선정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A14218-D50D-42E4-B0E3-B0508F086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055550"/>
            <a:ext cx="6743700" cy="36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시계열 데이터 및 모델 선정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N-Beats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54167A-2A6B-4EB4-9908-F83ECD19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50" y="1598723"/>
            <a:ext cx="5092700" cy="323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ECABEA-C388-4D7B-98C0-0D15CEFD2D87}"/>
              </a:ext>
            </a:extLst>
          </p:cNvPr>
          <p:cNvSpPr txBox="1"/>
          <p:nvPr/>
        </p:nvSpPr>
        <p:spPr>
          <a:xfrm>
            <a:off x="1408975" y="845454"/>
            <a:ext cx="77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Time Series(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시계열 데이터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를 처리하기 위해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end-to-end deep learning approach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를 시도한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N-Beats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339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 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FDDD9-653A-4CEC-908A-9F84218D41C3}"/>
              </a:ext>
            </a:extLst>
          </p:cNvPr>
          <p:cNvSpPr txBox="1"/>
          <p:nvPr/>
        </p:nvSpPr>
        <p:spPr>
          <a:xfrm>
            <a:off x="1333137" y="1152525"/>
            <a:ext cx="6477725" cy="466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1)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 주 목요일 오전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10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30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12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정기회의 진행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2) N-Beats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모델을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태양광 예측 대회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코드에 적용해보기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3)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전력데이터 이용 주제 선정 심화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85871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119</Words>
  <Application>Microsoft Office PowerPoint</Application>
  <PresentationFormat>화면 슬라이드 쇼(16:9)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Noto Sans KR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장준혁</cp:lastModifiedBy>
  <cp:revision>4</cp:revision>
  <dcterms:modified xsi:type="dcterms:W3CDTF">2022-03-14T13:52:44Z</dcterms:modified>
</cp:coreProperties>
</file>