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  <p:embeddedFont>
      <p:font typeface="함초롬돋움" panose="020B0604000101010101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2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2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11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67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전력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9264B"/>
                </a:solidFill>
              </a:rPr>
              <a:t>2022.</a:t>
            </a:r>
            <a:r>
              <a:rPr lang="en-US" altLang="ko">
                <a:solidFill>
                  <a:srgbClr val="19264B"/>
                </a:solidFill>
              </a:rPr>
              <a:t>05</a:t>
            </a:r>
            <a:r>
              <a:rPr lang="ko">
                <a:solidFill>
                  <a:srgbClr val="19264B"/>
                </a:solidFill>
              </a:rPr>
              <a:t>.</a:t>
            </a:r>
            <a:r>
              <a:rPr lang="en-US" altLang="ko">
                <a:solidFill>
                  <a:srgbClr val="19264B"/>
                </a:solidFill>
              </a:rPr>
              <a:t>03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장준혁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16643" y="1967196"/>
            <a:ext cx="2282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유선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장준혁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정승혁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9A6A6-7D98-BEC5-A663-8DF6E3D6E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00" b="33032"/>
          <a:stretch/>
        </p:blipFill>
        <p:spPr>
          <a:xfrm>
            <a:off x="1434284" y="1100262"/>
            <a:ext cx="4768396" cy="3281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70875" y="36402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31CEA-E915-4F98-B2AB-745F357400C4}"/>
              </a:ext>
            </a:extLst>
          </p:cNvPr>
          <p:cNvSpPr txBox="1"/>
          <p:nvPr/>
        </p:nvSpPr>
        <p:spPr>
          <a:xfrm>
            <a:off x="1333137" y="1162050"/>
            <a:ext cx="6477725" cy="466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XAI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대한 탐구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N-BEATS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해석가능모델의 구조 공부</a:t>
            </a: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전력데이터를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N-BEATS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적용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결과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 후 계획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63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XAI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대한 탐구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570AA4-DD2C-8BF9-76F2-E12014C8A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57475"/>
            <a:ext cx="3051698" cy="4251744"/>
          </a:xfrm>
          <a:prstGeom prst="rect">
            <a:avLst/>
          </a:prstGeom>
        </p:spPr>
      </p:pic>
      <p:pic>
        <p:nvPicPr>
          <p:cNvPr id="11" name="그림 3">
            <a:extLst>
              <a:ext uri="{FF2B5EF4-FFF2-40B4-BE49-F238E27FC236}">
                <a16:creationId xmlns:a16="http://schemas.microsoft.com/office/drawing/2014/main" id="{22DA5AC0-C752-9013-A3E0-17072742B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3546"/>
          <a:stretch/>
        </p:blipFill>
        <p:spPr bwMode="auto">
          <a:xfrm>
            <a:off x="5124735" y="306875"/>
            <a:ext cx="3152590" cy="18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4">
            <a:extLst>
              <a:ext uri="{FF2B5EF4-FFF2-40B4-BE49-F238E27FC236}">
                <a16:creationId xmlns:a16="http://schemas.microsoft.com/office/drawing/2014/main" id="{2B3495AD-7305-AB2F-328F-4A6D62635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/>
          <a:stretch/>
        </p:blipFill>
        <p:spPr bwMode="auto">
          <a:xfrm>
            <a:off x="5020218" y="2522392"/>
            <a:ext cx="3361624" cy="227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9EC017-7071-D1D1-AFAC-715080A8E0C9}"/>
              </a:ext>
            </a:extLst>
          </p:cNvPr>
          <p:cNvSpPr txBox="1"/>
          <p:nvPr/>
        </p:nvSpPr>
        <p:spPr>
          <a:xfrm>
            <a:off x="5703810" y="4836625"/>
            <a:ext cx="193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XAI_2017(</a:t>
            </a:r>
            <a:r>
              <a:rPr lang="en-US" altLang="ko-KR" sz="14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DARPA)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N-BEATS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해석가능모델의 구조 공부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Picture 115">
            <a:extLst>
              <a:ext uri="{FF2B5EF4-FFF2-40B4-BE49-F238E27FC236}">
                <a16:creationId xmlns:a16="http://schemas.microsoft.com/office/drawing/2014/main" id="{AE619D1A-317D-12FA-5B60-1A26E9141CE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4031" y="784860"/>
            <a:ext cx="2714344" cy="1786890"/>
          </a:xfrm>
          <a:prstGeom prst="rect">
            <a:avLst/>
          </a:prstGeom>
          <a:noFill/>
          <a:ln w="28575"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11" name="Picture 117">
            <a:extLst>
              <a:ext uri="{FF2B5EF4-FFF2-40B4-BE49-F238E27FC236}">
                <a16:creationId xmlns:a16="http://schemas.microsoft.com/office/drawing/2014/main" id="{8BF943B6-DFFF-066D-473F-ABB0201050B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8121" y="2648103"/>
            <a:ext cx="3242460" cy="2356450"/>
          </a:xfrm>
          <a:prstGeom prst="rect">
            <a:avLst/>
          </a:prstGeom>
          <a:noFill/>
          <a:ln w="28575"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12" name="Picture 119">
            <a:extLst>
              <a:ext uri="{FF2B5EF4-FFF2-40B4-BE49-F238E27FC236}">
                <a16:creationId xmlns:a16="http://schemas.microsoft.com/office/drawing/2014/main" id="{467A9B0C-AD02-FC14-32A0-8C6EB477CF5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15526" y="2648103"/>
            <a:ext cx="3242460" cy="2356450"/>
          </a:xfrm>
          <a:prstGeom prst="rect">
            <a:avLst/>
          </a:prstGeom>
          <a:noFill/>
          <a:ln w="28575">
            <a:solidFill>
              <a:schemeClr val="bg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19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전력데이터를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N-BEATS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적용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83E0DA-C31F-A318-FB20-F6A2A87CB96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69296" y="1594575"/>
            <a:ext cx="3402613" cy="1954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A6719F-C8DF-8274-74B9-E10A8609B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996" y="900304"/>
            <a:ext cx="3098404" cy="41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결과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1DE121-EB1A-EF30-1A6F-1FFFE63BD45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27189"/>
            <a:ext cx="4816638" cy="1984496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547DE9-699A-C2A4-821E-EB99A9EF28B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-766" t="-255" r="766" b="255"/>
          <a:stretch/>
        </p:blipFill>
        <p:spPr>
          <a:xfrm>
            <a:off x="1353963" y="3065168"/>
            <a:ext cx="4816638" cy="1864919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8E792CA1-65C6-58BC-95B7-792497E57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01" y="1437621"/>
            <a:ext cx="297339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전력수요량의 전체적 변화를 나타나는 </a:t>
            </a:r>
            <a:r>
              <a:rPr lang="en-US" altLang="ko-KR" sz="1200" b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Trend</a:t>
            </a: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전력수요량의 전반적인 경향성을 나타내는 것을 확인</a:t>
            </a:r>
            <a:endParaRPr lang="en-US" altLang="ko-KR" sz="1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just"/>
            <a:endParaRPr lang="en-US" altLang="ko-KR" sz="1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전력수요량의 변화 추이를 나타내는 </a:t>
            </a:r>
            <a:r>
              <a:rPr lang="en-US" altLang="ko-KR" sz="1200" b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Seasonality</a:t>
            </a: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전력수요량의 변동성을 나타내는 것을 확인</a:t>
            </a:r>
            <a:endParaRPr lang="en-US" altLang="ko-KR" sz="1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en-US" altLang="ko-KR" sz="1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ko-KR" altLang="en-US" sz="1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더불어 직접 해석을 통해 예측 결과를 설명하는 시간을 가짐</a:t>
            </a:r>
            <a:endParaRPr lang="en-US" altLang="ko-KR" sz="1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algn="just"/>
            <a:endParaRPr lang="en-US" altLang="ko-KR" sz="1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39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 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FDDD9-653A-4CEC-908A-9F84218D41C3}"/>
              </a:ext>
            </a:extLst>
          </p:cNvPr>
          <p:cNvSpPr txBox="1"/>
          <p:nvPr/>
        </p:nvSpPr>
        <p:spPr>
          <a:xfrm>
            <a:off x="1333137" y="1152525"/>
            <a:ext cx="7102203" cy="3958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AutoNum type="arabicParenR"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XAI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초점을 맞추어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XGBoost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분류에서의 해석 공부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AutoNum type="arabicParenR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AutoNum type="arabicParenR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AutoNum type="arabicParenR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AutoNum type="arabicParenR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AutoNum type="arabicParenR"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전력관련 대회가 안나온다면 다른 대회도 도전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D41FEF-52BC-793A-C0F4-DCD8DD16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05" y="2142962"/>
            <a:ext cx="1934879" cy="273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71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137</Words>
  <Application>Microsoft Office PowerPoint</Application>
  <PresentationFormat>화면 슬라이드 쇼(16:9)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함초롬돋움</vt:lpstr>
      <vt:lpstr>NanumGothic ExtraBold</vt:lpstr>
      <vt:lpstr>Wingdings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장준혁</cp:lastModifiedBy>
  <cp:revision>9</cp:revision>
  <dcterms:modified xsi:type="dcterms:W3CDTF">2022-05-02T13:27:38Z</dcterms:modified>
</cp:coreProperties>
</file>