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NanumGothic ExtraBold" panose="020B0600000101010101" charset="-127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30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4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4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42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4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전력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김유선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851659" y="1431731"/>
            <a:ext cx="6109425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- 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1. Reading Review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공부한 내용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-&gt; N-Beats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찾은 새로운 공부 할 거리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90C2F0-01E2-4318-A924-C8A28CA48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43" y="416332"/>
            <a:ext cx="5431112" cy="581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D0E114-E1BE-476F-A9CA-CCF777C7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050" y="1822490"/>
            <a:ext cx="2749776" cy="819745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775195EF-C24F-4A06-B680-7FF4937C759F}"/>
              </a:ext>
            </a:extLst>
          </p:cNvPr>
          <p:cNvSpPr txBox="1"/>
          <p:nvPr/>
        </p:nvSpPr>
        <p:spPr>
          <a:xfrm>
            <a:off x="1469262" y="1045334"/>
            <a:ext cx="49794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구성에 따른 접근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6BDC4D-3083-42E4-8A04-17D9ACB08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909" y="3219905"/>
            <a:ext cx="3286125" cy="20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070155-253A-41E8-8970-A8F5747A1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909" y="3497408"/>
            <a:ext cx="2714625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ABA2E6-93F9-46B6-97BF-EB3214DF6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166" y="3812416"/>
            <a:ext cx="3971925" cy="285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4EE096-2655-4567-96C5-8BEA0EB7DD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909" y="4178857"/>
            <a:ext cx="3771900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21C9439-D62D-4056-A81B-325DCF074033}"/>
              </a:ext>
            </a:extLst>
          </p:cNvPr>
          <p:cNvSpPr txBox="1"/>
          <p:nvPr/>
        </p:nvSpPr>
        <p:spPr>
          <a:xfrm>
            <a:off x="1512804" y="72882"/>
            <a:ext cx="7333652" cy="478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Regression, Multiple Regression, Exponential Smoothing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SVM, Genetic Algorithm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ANN, ARIMA, GA + alpha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lain" startAt="2"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Fuzzy C-Means clustering + Particle Swarm Optimization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09E290-7B23-49C5-B421-5C8C25C39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6" y="712650"/>
            <a:ext cx="4314825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91D5FE-9CA4-4E0F-AB5F-82574E6B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12" y="1643474"/>
            <a:ext cx="3686175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8B56F7-7B82-448E-8816-65703C7D3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912" y="2780533"/>
            <a:ext cx="4752975" cy="314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266937-DFBB-4DDA-AED2-1C40C8C61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912" y="3830961"/>
            <a:ext cx="40386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205922" y="2481263"/>
            <a:ext cx="7962912" cy="253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장점</a:t>
            </a: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0. </a:t>
            </a: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스케일 조절이 필요 없는 인풋 </a:t>
            </a:r>
            <a:r>
              <a:rPr lang="en-US" altLang="ko-KR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 </a:t>
            </a: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몇가지 파라미터만 지정하면 됨</a:t>
            </a: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1. </a:t>
            </a: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순수한 딥러닝 방식만으로 높은 성능</a:t>
            </a: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-&gt; </a:t>
            </a: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통계 개념이 없이 동작</a:t>
            </a: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2. </a:t>
            </a:r>
            <a:r>
              <a:rPr lang="ko-KR" altLang="en-US" sz="1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해석이 가능한 모델</a:t>
            </a:r>
            <a:endParaRPr lang="en-US" altLang="ko-KR" sz="1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E2E114-CCDE-46F9-A981-CEB380AA6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18" y="94904"/>
            <a:ext cx="4363568" cy="2665532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B856F419-D7C9-4AC6-AF24-36B9A6ED0180}"/>
              </a:ext>
            </a:extLst>
          </p:cNvPr>
          <p:cNvSpPr txBox="1"/>
          <p:nvPr/>
        </p:nvSpPr>
        <p:spPr>
          <a:xfrm>
            <a:off x="1661886" y="886066"/>
            <a:ext cx="423315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N-Beats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5BFE479C-6CFF-4E54-BCE1-7D33D08B36A0}"/>
              </a:ext>
            </a:extLst>
          </p:cNvPr>
          <p:cNvSpPr txBox="1"/>
          <p:nvPr/>
        </p:nvSpPr>
        <p:spPr>
          <a:xfrm>
            <a:off x="5420431" y="4388499"/>
            <a:ext cx="3626183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#https://aijyh0725.tistory.com/3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28386" y="63587"/>
            <a:ext cx="7800863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https://joungheekim.github.io/2020/09/09/paper-review/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5141F-FF46-45DB-8E5F-A11590D39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71" y="602166"/>
            <a:ext cx="3801691" cy="2196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CC29C-5EBE-4A91-9D49-6E812D505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106" y="3019206"/>
            <a:ext cx="5625419" cy="180531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9613A6-04BF-49D1-BD3D-30829147A359}"/>
              </a:ext>
            </a:extLst>
          </p:cNvPr>
          <p:cNvCxnSpPr/>
          <p:nvPr/>
        </p:nvCxnSpPr>
        <p:spPr>
          <a:xfrm>
            <a:off x="1748972" y="2820470"/>
            <a:ext cx="6691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105B6-89D7-4CE3-99EA-D0686E47D6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52733" y="2063133"/>
            <a:ext cx="2160000" cy="1441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2A106-A017-46EF-8727-38D64518CAA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52733" y="3530111"/>
            <a:ext cx="2160000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C8BD56-A3B5-4621-B5AB-B72123F00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389" y="2102708"/>
            <a:ext cx="1872341" cy="28029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81C57-8C49-48F4-9DF1-DA528A53D055}"/>
              </a:ext>
            </a:extLst>
          </p:cNvPr>
          <p:cNvSpPr/>
          <p:nvPr/>
        </p:nvSpPr>
        <p:spPr>
          <a:xfrm>
            <a:off x="1451429" y="1930400"/>
            <a:ext cx="2460172" cy="3113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0E5A6-7668-48AE-A70E-C1A1ECC1D505}"/>
              </a:ext>
            </a:extLst>
          </p:cNvPr>
          <p:cNvSpPr/>
          <p:nvPr/>
        </p:nvSpPr>
        <p:spPr>
          <a:xfrm>
            <a:off x="4802647" y="1930400"/>
            <a:ext cx="2460172" cy="311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15CF9C-B213-4474-A1BA-96D37D16F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2733" y="580528"/>
            <a:ext cx="4030338" cy="11383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51B3B7-128E-4169-9D43-C3A6F17FE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429" y="1194993"/>
            <a:ext cx="332671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5659482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찾은 새로운 공부 할 거리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Paper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with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의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SOTA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공부 하기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0A7287-F559-4BA6-93C3-BF891E30D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689" y="930107"/>
            <a:ext cx="7019925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EC835F-47B6-42AF-8E0F-27FA3E6FD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504" y="2028007"/>
            <a:ext cx="2554691" cy="9546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E4D641-0872-4E4A-884E-95A7F0ED3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359" y="2076114"/>
            <a:ext cx="1276992" cy="195482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97A288F-759A-40E1-BF46-F86C1A404F11}"/>
              </a:ext>
            </a:extLst>
          </p:cNvPr>
          <p:cNvSpPr/>
          <p:nvPr/>
        </p:nvSpPr>
        <p:spPr>
          <a:xfrm>
            <a:off x="2681182" y="1647343"/>
            <a:ext cx="271549" cy="28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3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546859" y="2645349"/>
            <a:ext cx="649405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이상 입니다</a:t>
            </a:r>
            <a:r>
              <a:rPr lang="en-US" altLang="ko-KR" sz="8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lang="en-US" sz="8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74096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151</Words>
  <Application>Microsoft Office PowerPoint</Application>
  <PresentationFormat>화면 슬라이드 쇼(16:9)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김유선</cp:lastModifiedBy>
  <cp:revision>6</cp:revision>
  <dcterms:modified xsi:type="dcterms:W3CDTF">2022-03-28T14:10:24Z</dcterms:modified>
</cp:coreProperties>
</file>